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79" r:id="rId2"/>
    <p:sldId id="280" r:id="rId3"/>
    <p:sldId id="281" r:id="rId4"/>
    <p:sldId id="282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60" r:id="rId14"/>
    <p:sldId id="261" r:id="rId15"/>
    <p:sldId id="259" r:id="rId16"/>
    <p:sldId id="262" r:id="rId17"/>
    <p:sldId id="263" r:id="rId18"/>
    <p:sldId id="264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726ACBA-5FA0-48CD-838B-A9C2F6AC2794}" v="9" dt="2025-09-29T16:12:32.27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4248" autoAdjust="0"/>
  </p:normalViewPr>
  <p:slideViewPr>
    <p:cSldViewPr snapToGrid="0">
      <p:cViewPr varScale="1">
        <p:scale>
          <a:sx n="61" d="100"/>
          <a:sy n="61" d="100"/>
        </p:scale>
        <p:origin x="1493" y="53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9313200 headteacher.3200" userId="f49d65a8-ef65-4d71-a50a-310233219f1d" providerId="ADAL" clId="{CA58FD5E-BB71-42EF-8001-17F5E30CB1FE}"/>
    <pc:docChg chg="undo custSel addSld delSld modSld sldOrd">
      <pc:chgData name="9313200 headteacher.3200" userId="f49d65a8-ef65-4d71-a50a-310233219f1d" providerId="ADAL" clId="{CA58FD5E-BB71-42EF-8001-17F5E30CB1FE}" dt="2025-09-30T11:17:58.684" v="1384" actId="20577"/>
      <pc:docMkLst>
        <pc:docMk/>
      </pc:docMkLst>
      <pc:sldChg chg="del">
        <pc:chgData name="9313200 headteacher.3200" userId="f49d65a8-ef65-4d71-a50a-310233219f1d" providerId="ADAL" clId="{CA58FD5E-BB71-42EF-8001-17F5E30CB1FE}" dt="2025-09-29T10:48:33.759" v="1299" actId="2696"/>
        <pc:sldMkLst>
          <pc:docMk/>
          <pc:sldMk cId="1983448757" sldId="258"/>
        </pc:sldMkLst>
      </pc:sldChg>
      <pc:sldChg chg="modSp add mod">
        <pc:chgData name="9313200 headteacher.3200" userId="f49d65a8-ef65-4d71-a50a-310233219f1d" providerId="ADAL" clId="{CA58FD5E-BB71-42EF-8001-17F5E30CB1FE}" dt="2025-09-29T10:48:56.777" v="1300" actId="33524"/>
        <pc:sldMkLst>
          <pc:docMk/>
          <pc:sldMk cId="1582516361" sldId="267"/>
        </pc:sldMkLst>
        <pc:spChg chg="mod">
          <ac:chgData name="9313200 headteacher.3200" userId="f49d65a8-ef65-4d71-a50a-310233219f1d" providerId="ADAL" clId="{CA58FD5E-BB71-42EF-8001-17F5E30CB1FE}" dt="2025-09-29T10:34:33.124" v="52" actId="27636"/>
          <ac:spMkLst>
            <pc:docMk/>
            <pc:sldMk cId="1582516361" sldId="267"/>
            <ac:spMk id="2" creationId="{667645FE-C55D-51AD-5A7C-E6E0CABDC118}"/>
          </ac:spMkLst>
        </pc:spChg>
        <pc:spChg chg="mod">
          <ac:chgData name="9313200 headteacher.3200" userId="f49d65a8-ef65-4d71-a50a-310233219f1d" providerId="ADAL" clId="{CA58FD5E-BB71-42EF-8001-17F5E30CB1FE}" dt="2025-09-29T10:48:56.777" v="1300" actId="33524"/>
          <ac:spMkLst>
            <pc:docMk/>
            <pc:sldMk cId="1582516361" sldId="267"/>
            <ac:spMk id="3" creationId="{52234381-442C-8D8B-2C25-F376DAD3714E}"/>
          </ac:spMkLst>
        </pc:spChg>
      </pc:sldChg>
      <pc:sldChg chg="modSp add mod">
        <pc:chgData name="9313200 headteacher.3200" userId="f49d65a8-ef65-4d71-a50a-310233219f1d" providerId="ADAL" clId="{CA58FD5E-BB71-42EF-8001-17F5E30CB1FE}" dt="2025-09-29T10:36:59.658" v="213" actId="313"/>
        <pc:sldMkLst>
          <pc:docMk/>
          <pc:sldMk cId="1466141408" sldId="268"/>
        </pc:sldMkLst>
        <pc:spChg chg="mod">
          <ac:chgData name="9313200 headteacher.3200" userId="f49d65a8-ef65-4d71-a50a-310233219f1d" providerId="ADAL" clId="{CA58FD5E-BB71-42EF-8001-17F5E30CB1FE}" dt="2025-09-29T10:34:58.308" v="83" actId="313"/>
          <ac:spMkLst>
            <pc:docMk/>
            <pc:sldMk cId="1466141408" sldId="268"/>
            <ac:spMk id="2" creationId="{DE004378-2618-D8A0-D8E4-784D25DE4FE6}"/>
          </ac:spMkLst>
        </pc:spChg>
        <pc:spChg chg="mod">
          <ac:chgData name="9313200 headteacher.3200" userId="f49d65a8-ef65-4d71-a50a-310233219f1d" providerId="ADAL" clId="{CA58FD5E-BB71-42EF-8001-17F5E30CB1FE}" dt="2025-09-29T10:36:59.658" v="213" actId="313"/>
          <ac:spMkLst>
            <pc:docMk/>
            <pc:sldMk cId="1466141408" sldId="268"/>
            <ac:spMk id="3" creationId="{BF67A36A-7279-DE75-BC88-65A3249EDF8B}"/>
          </ac:spMkLst>
        </pc:spChg>
      </pc:sldChg>
      <pc:sldChg chg="modSp add mod">
        <pc:chgData name="9313200 headteacher.3200" userId="f49d65a8-ef65-4d71-a50a-310233219f1d" providerId="ADAL" clId="{CA58FD5E-BB71-42EF-8001-17F5E30CB1FE}" dt="2025-09-29T10:59:08.452" v="1382" actId="20577"/>
        <pc:sldMkLst>
          <pc:docMk/>
          <pc:sldMk cId="1375251501" sldId="269"/>
        </pc:sldMkLst>
        <pc:spChg chg="mod">
          <ac:chgData name="9313200 headteacher.3200" userId="f49d65a8-ef65-4d71-a50a-310233219f1d" providerId="ADAL" clId="{CA58FD5E-BB71-42EF-8001-17F5E30CB1FE}" dt="2025-09-29T10:37:23.830" v="245" actId="20577"/>
          <ac:spMkLst>
            <pc:docMk/>
            <pc:sldMk cId="1375251501" sldId="269"/>
            <ac:spMk id="2" creationId="{38654B8D-99CF-FCD2-1EF4-0209394E88BF}"/>
          </ac:spMkLst>
        </pc:spChg>
        <pc:spChg chg="mod">
          <ac:chgData name="9313200 headteacher.3200" userId="f49d65a8-ef65-4d71-a50a-310233219f1d" providerId="ADAL" clId="{CA58FD5E-BB71-42EF-8001-17F5E30CB1FE}" dt="2025-09-29T10:59:08.452" v="1382" actId="20577"/>
          <ac:spMkLst>
            <pc:docMk/>
            <pc:sldMk cId="1375251501" sldId="269"/>
            <ac:spMk id="3" creationId="{B58B10AD-8D6B-8AF2-3352-247204A9DF93}"/>
          </ac:spMkLst>
        </pc:spChg>
      </pc:sldChg>
      <pc:sldChg chg="modSp add mod ord">
        <pc:chgData name="9313200 headteacher.3200" userId="f49d65a8-ef65-4d71-a50a-310233219f1d" providerId="ADAL" clId="{CA58FD5E-BB71-42EF-8001-17F5E30CB1FE}" dt="2025-09-29T10:51:38.684" v="1362" actId="20577"/>
        <pc:sldMkLst>
          <pc:docMk/>
          <pc:sldMk cId="431441142" sldId="270"/>
        </pc:sldMkLst>
        <pc:spChg chg="mod">
          <ac:chgData name="9313200 headteacher.3200" userId="f49d65a8-ef65-4d71-a50a-310233219f1d" providerId="ADAL" clId="{CA58FD5E-BB71-42EF-8001-17F5E30CB1FE}" dt="2025-09-29T10:39:42.230" v="424" actId="313"/>
          <ac:spMkLst>
            <pc:docMk/>
            <pc:sldMk cId="431441142" sldId="270"/>
            <ac:spMk id="2" creationId="{3824E592-5810-8DC3-B0C3-7E9C9F287706}"/>
          </ac:spMkLst>
        </pc:spChg>
        <pc:spChg chg="mod">
          <ac:chgData name="9313200 headteacher.3200" userId="f49d65a8-ef65-4d71-a50a-310233219f1d" providerId="ADAL" clId="{CA58FD5E-BB71-42EF-8001-17F5E30CB1FE}" dt="2025-09-29T10:51:38.684" v="1362" actId="20577"/>
          <ac:spMkLst>
            <pc:docMk/>
            <pc:sldMk cId="431441142" sldId="270"/>
            <ac:spMk id="3" creationId="{171F2256-BB17-5307-2E60-501242795C54}"/>
          </ac:spMkLst>
        </pc:spChg>
      </pc:sldChg>
      <pc:sldChg chg="modSp add mod">
        <pc:chgData name="9313200 headteacher.3200" userId="f49d65a8-ef65-4d71-a50a-310233219f1d" providerId="ADAL" clId="{CA58FD5E-BB71-42EF-8001-17F5E30CB1FE}" dt="2025-09-29T10:44:38.483" v="995" actId="313"/>
        <pc:sldMkLst>
          <pc:docMk/>
          <pc:sldMk cId="1147832067" sldId="271"/>
        </pc:sldMkLst>
        <pc:spChg chg="mod">
          <ac:chgData name="9313200 headteacher.3200" userId="f49d65a8-ef65-4d71-a50a-310233219f1d" providerId="ADAL" clId="{CA58FD5E-BB71-42EF-8001-17F5E30CB1FE}" dt="2025-09-29T10:43:31.885" v="866" actId="20577"/>
          <ac:spMkLst>
            <pc:docMk/>
            <pc:sldMk cId="1147832067" sldId="271"/>
            <ac:spMk id="2" creationId="{2057F788-D035-9A26-A1E3-095507115159}"/>
          </ac:spMkLst>
        </pc:spChg>
        <pc:spChg chg="mod">
          <ac:chgData name="9313200 headteacher.3200" userId="f49d65a8-ef65-4d71-a50a-310233219f1d" providerId="ADAL" clId="{CA58FD5E-BB71-42EF-8001-17F5E30CB1FE}" dt="2025-09-29T10:44:38.483" v="995" actId="313"/>
          <ac:spMkLst>
            <pc:docMk/>
            <pc:sldMk cId="1147832067" sldId="271"/>
            <ac:spMk id="3" creationId="{BA17D563-5E7B-CFD4-C38D-4AD3E57A3230}"/>
          </ac:spMkLst>
        </pc:spChg>
      </pc:sldChg>
      <pc:sldChg chg="modSp add mod">
        <pc:chgData name="9313200 headteacher.3200" userId="f49d65a8-ef65-4d71-a50a-310233219f1d" providerId="ADAL" clId="{CA58FD5E-BB71-42EF-8001-17F5E30CB1FE}" dt="2025-09-29T10:52:55.926" v="1363" actId="20577"/>
        <pc:sldMkLst>
          <pc:docMk/>
          <pc:sldMk cId="749379320" sldId="272"/>
        </pc:sldMkLst>
        <pc:spChg chg="mod">
          <ac:chgData name="9313200 headteacher.3200" userId="f49d65a8-ef65-4d71-a50a-310233219f1d" providerId="ADAL" clId="{CA58FD5E-BB71-42EF-8001-17F5E30CB1FE}" dt="2025-09-29T10:44:54.107" v="1003" actId="20577"/>
          <ac:spMkLst>
            <pc:docMk/>
            <pc:sldMk cId="749379320" sldId="272"/>
            <ac:spMk id="2" creationId="{E3CB6348-3BF2-B1E5-50BD-91229A65E44B}"/>
          </ac:spMkLst>
        </pc:spChg>
        <pc:spChg chg="mod">
          <ac:chgData name="9313200 headteacher.3200" userId="f49d65a8-ef65-4d71-a50a-310233219f1d" providerId="ADAL" clId="{CA58FD5E-BB71-42EF-8001-17F5E30CB1FE}" dt="2025-09-29T10:52:55.926" v="1363" actId="20577"/>
          <ac:spMkLst>
            <pc:docMk/>
            <pc:sldMk cId="749379320" sldId="272"/>
            <ac:spMk id="3" creationId="{5E05293B-F1AE-2BE8-F023-8F79004307F8}"/>
          </ac:spMkLst>
        </pc:spChg>
      </pc:sldChg>
      <pc:sldChg chg="modSp add mod">
        <pc:chgData name="9313200 headteacher.3200" userId="f49d65a8-ef65-4d71-a50a-310233219f1d" providerId="ADAL" clId="{CA58FD5E-BB71-42EF-8001-17F5E30CB1FE}" dt="2025-09-30T11:17:58.684" v="1384" actId="20577"/>
        <pc:sldMkLst>
          <pc:docMk/>
          <pc:sldMk cId="2611532378" sldId="273"/>
        </pc:sldMkLst>
        <pc:spChg chg="mod">
          <ac:chgData name="9313200 headteacher.3200" userId="f49d65a8-ef65-4d71-a50a-310233219f1d" providerId="ADAL" clId="{CA58FD5E-BB71-42EF-8001-17F5E30CB1FE}" dt="2025-09-29T10:46:23.198" v="1170" actId="20577"/>
          <ac:spMkLst>
            <pc:docMk/>
            <pc:sldMk cId="2611532378" sldId="273"/>
            <ac:spMk id="2" creationId="{C4D65937-29A2-2B03-E429-A6EA525FEB2D}"/>
          </ac:spMkLst>
        </pc:spChg>
        <pc:spChg chg="mod">
          <ac:chgData name="9313200 headteacher.3200" userId="f49d65a8-ef65-4d71-a50a-310233219f1d" providerId="ADAL" clId="{CA58FD5E-BB71-42EF-8001-17F5E30CB1FE}" dt="2025-09-30T11:17:58.684" v="1384" actId="20577"/>
          <ac:spMkLst>
            <pc:docMk/>
            <pc:sldMk cId="2611532378" sldId="273"/>
            <ac:spMk id="3" creationId="{F8C33D17-B7D9-F0AF-52AD-D4D15C9D1335}"/>
          </ac:spMkLst>
        </pc:spChg>
      </pc:sldChg>
      <pc:sldChg chg="addSp modSp add mod">
        <pc:chgData name="9313200 headteacher.3200" userId="f49d65a8-ef65-4d71-a50a-310233219f1d" providerId="ADAL" clId="{CA58FD5E-BB71-42EF-8001-17F5E30CB1FE}" dt="2025-09-29T10:48:08.366" v="1298" actId="27636"/>
        <pc:sldMkLst>
          <pc:docMk/>
          <pc:sldMk cId="1099817286" sldId="274"/>
        </pc:sldMkLst>
        <pc:spChg chg="mod">
          <ac:chgData name="9313200 headteacher.3200" userId="f49d65a8-ef65-4d71-a50a-310233219f1d" providerId="ADAL" clId="{CA58FD5E-BB71-42EF-8001-17F5E30CB1FE}" dt="2025-09-29T10:47:18.266" v="1284" actId="20577"/>
          <ac:spMkLst>
            <pc:docMk/>
            <pc:sldMk cId="1099817286" sldId="274"/>
            <ac:spMk id="2" creationId="{391D631B-68EB-6D02-20AB-101DCE5D4C8B}"/>
          </ac:spMkLst>
        </pc:spChg>
        <pc:spChg chg="mod">
          <ac:chgData name="9313200 headteacher.3200" userId="f49d65a8-ef65-4d71-a50a-310233219f1d" providerId="ADAL" clId="{CA58FD5E-BB71-42EF-8001-17F5E30CB1FE}" dt="2025-09-29T10:48:08.366" v="1298" actId="27636"/>
          <ac:spMkLst>
            <pc:docMk/>
            <pc:sldMk cId="1099817286" sldId="274"/>
            <ac:spMk id="3" creationId="{1CC783BD-F917-93D5-851A-EE36BB2E55E8}"/>
          </ac:spMkLst>
        </pc:spChg>
        <pc:spChg chg="add">
          <ac:chgData name="9313200 headteacher.3200" userId="f49d65a8-ef65-4d71-a50a-310233219f1d" providerId="ADAL" clId="{CA58FD5E-BB71-42EF-8001-17F5E30CB1FE}" dt="2025-09-29T10:47:28.500" v="1285"/>
          <ac:spMkLst>
            <pc:docMk/>
            <pc:sldMk cId="1099817286" sldId="274"/>
            <ac:spMk id="6" creationId="{95DB573B-8994-150D-B3AB-6EE9E5179657}"/>
          </ac:spMkLst>
        </pc:spChg>
      </pc:sldChg>
    </pc:docChg>
  </pc:docChgLst>
  <pc:docChgLst>
    <pc:chgData name="9313200 headteacher.3200" userId="f49d65a8-ef65-4d71-a50a-310233219f1d" providerId="ADAL" clId="{F726ACBA-5FA0-48CD-838B-A9C2F6AC2794}"/>
    <pc:docChg chg="undo custSel addSld delSld modSld sldOrd modMainMaster">
      <pc:chgData name="9313200 headteacher.3200" userId="f49d65a8-ef65-4d71-a50a-310233219f1d" providerId="ADAL" clId="{F726ACBA-5FA0-48CD-838B-A9C2F6AC2794}" dt="2025-09-30T16:18:01.596" v="255" actId="1076"/>
      <pc:docMkLst>
        <pc:docMk/>
      </pc:docMkLst>
      <pc:sldChg chg="del">
        <pc:chgData name="9313200 headteacher.3200" userId="f49d65a8-ef65-4d71-a50a-310233219f1d" providerId="ADAL" clId="{F726ACBA-5FA0-48CD-838B-A9C2F6AC2794}" dt="2025-09-29T16:06:45.981" v="4" actId="47"/>
        <pc:sldMkLst>
          <pc:docMk/>
          <pc:sldMk cId="109857222" sldId="256"/>
        </pc:sldMkLst>
      </pc:sldChg>
      <pc:sldChg chg="del">
        <pc:chgData name="9313200 headteacher.3200" userId="f49d65a8-ef65-4d71-a50a-310233219f1d" providerId="ADAL" clId="{F726ACBA-5FA0-48CD-838B-A9C2F6AC2794}" dt="2025-09-29T16:13:20.441" v="243" actId="2696"/>
        <pc:sldMkLst>
          <pc:docMk/>
          <pc:sldMk cId="1121709942" sldId="265"/>
        </pc:sldMkLst>
      </pc:sldChg>
      <pc:sldChg chg="del">
        <pc:chgData name="9313200 headteacher.3200" userId="f49d65a8-ef65-4d71-a50a-310233219f1d" providerId="ADAL" clId="{F726ACBA-5FA0-48CD-838B-A9C2F6AC2794}" dt="2025-09-29T16:14:11.257" v="244" actId="2696"/>
        <pc:sldMkLst>
          <pc:docMk/>
          <pc:sldMk cId="1058856310" sldId="266"/>
        </pc:sldMkLst>
      </pc:sldChg>
      <pc:sldChg chg="delSp add del delDesignElem">
        <pc:chgData name="9313200 headteacher.3200" userId="f49d65a8-ef65-4d71-a50a-310233219f1d" providerId="ADAL" clId="{F726ACBA-5FA0-48CD-838B-A9C2F6AC2794}" dt="2025-09-29T16:09:34.079" v="59" actId="2696"/>
        <pc:sldMkLst>
          <pc:docMk/>
          <pc:sldMk cId="2972333919" sldId="275"/>
        </pc:sldMkLst>
        <pc:spChg chg="del">
          <ac:chgData name="9313200 headteacher.3200" userId="f49d65a8-ef65-4d71-a50a-310233219f1d" providerId="ADAL" clId="{F726ACBA-5FA0-48CD-838B-A9C2F6AC2794}" dt="2025-09-29T16:06:39.073" v="3"/>
          <ac:spMkLst>
            <pc:docMk/>
            <pc:sldMk cId="2972333919" sldId="275"/>
            <ac:spMk id="61" creationId="{1C4FDBE2-32F7-4AC4-A40C-C51C65B1D474}"/>
          </ac:spMkLst>
        </pc:spChg>
        <pc:spChg chg="del">
          <ac:chgData name="9313200 headteacher.3200" userId="f49d65a8-ef65-4d71-a50a-310233219f1d" providerId="ADAL" clId="{F726ACBA-5FA0-48CD-838B-A9C2F6AC2794}" dt="2025-09-29T16:06:39.073" v="3"/>
          <ac:spMkLst>
            <pc:docMk/>
            <pc:sldMk cId="2972333919" sldId="275"/>
            <ac:spMk id="62" creationId="{E2B33195-5BCA-4BB7-A82D-6739522687DD}"/>
          </ac:spMkLst>
        </pc:spChg>
        <pc:spChg chg="del">
          <ac:chgData name="9313200 headteacher.3200" userId="f49d65a8-ef65-4d71-a50a-310233219f1d" providerId="ADAL" clId="{F726ACBA-5FA0-48CD-838B-A9C2F6AC2794}" dt="2025-09-29T16:06:39.073" v="3"/>
          <ac:spMkLst>
            <pc:docMk/>
            <pc:sldMk cId="2972333919" sldId="275"/>
            <ac:spMk id="63" creationId="{CF8AD9F3-9AF6-494F-83A3-2F677563935C}"/>
          </ac:spMkLst>
        </pc:spChg>
        <pc:spChg chg="del">
          <ac:chgData name="9313200 headteacher.3200" userId="f49d65a8-ef65-4d71-a50a-310233219f1d" providerId="ADAL" clId="{F726ACBA-5FA0-48CD-838B-A9C2F6AC2794}" dt="2025-09-29T16:06:39.073" v="3"/>
          <ac:spMkLst>
            <pc:docMk/>
            <pc:sldMk cId="2972333919" sldId="275"/>
            <ac:spMk id="64" creationId="{11156773-3FB3-46D9-9F87-821287404830}"/>
          </ac:spMkLst>
        </pc:spChg>
        <pc:spChg chg="del">
          <ac:chgData name="9313200 headteacher.3200" userId="f49d65a8-ef65-4d71-a50a-310233219f1d" providerId="ADAL" clId="{F726ACBA-5FA0-48CD-838B-A9C2F6AC2794}" dt="2025-09-29T16:06:39.073" v="3"/>
          <ac:spMkLst>
            <pc:docMk/>
            <pc:sldMk cId="2972333919" sldId="275"/>
            <ac:spMk id="65" creationId="{E8EA24D0-C854-4AA8-B8FD-D252660D8840}"/>
          </ac:spMkLst>
        </pc:spChg>
      </pc:sldChg>
      <pc:sldChg chg="delSp add del delDesignElem">
        <pc:chgData name="9313200 headteacher.3200" userId="f49d65a8-ef65-4d71-a50a-310233219f1d" providerId="ADAL" clId="{F726ACBA-5FA0-48CD-838B-A9C2F6AC2794}" dt="2025-09-29T16:10:10.403" v="108" actId="2696"/>
        <pc:sldMkLst>
          <pc:docMk/>
          <pc:sldMk cId="3581351258" sldId="276"/>
        </pc:sldMkLst>
        <pc:spChg chg="del">
          <ac:chgData name="9313200 headteacher.3200" userId="f49d65a8-ef65-4d71-a50a-310233219f1d" providerId="ADAL" clId="{F726ACBA-5FA0-48CD-838B-A9C2F6AC2794}" dt="2025-09-29T16:06:39.073" v="3"/>
          <ac:spMkLst>
            <pc:docMk/>
            <pc:sldMk cId="3581351258" sldId="276"/>
            <ac:spMk id="61" creationId="{FE5FB1B4-BCCF-A0DC-EFBE-2B85C8BD19AC}"/>
          </ac:spMkLst>
        </pc:spChg>
        <pc:spChg chg="del">
          <ac:chgData name="9313200 headteacher.3200" userId="f49d65a8-ef65-4d71-a50a-310233219f1d" providerId="ADAL" clId="{F726ACBA-5FA0-48CD-838B-A9C2F6AC2794}" dt="2025-09-29T16:06:39.073" v="3"/>
          <ac:spMkLst>
            <pc:docMk/>
            <pc:sldMk cId="3581351258" sldId="276"/>
            <ac:spMk id="62" creationId="{DAB16ECE-3E76-2FEF-836A-74078DB58AF7}"/>
          </ac:spMkLst>
        </pc:spChg>
        <pc:spChg chg="del">
          <ac:chgData name="9313200 headteacher.3200" userId="f49d65a8-ef65-4d71-a50a-310233219f1d" providerId="ADAL" clId="{F726ACBA-5FA0-48CD-838B-A9C2F6AC2794}" dt="2025-09-29T16:06:39.073" v="3"/>
          <ac:spMkLst>
            <pc:docMk/>
            <pc:sldMk cId="3581351258" sldId="276"/>
            <ac:spMk id="63" creationId="{EDBD83BB-C6F1-B7BD-CF11-9CB2687DC53B}"/>
          </ac:spMkLst>
        </pc:spChg>
        <pc:spChg chg="del">
          <ac:chgData name="9313200 headteacher.3200" userId="f49d65a8-ef65-4d71-a50a-310233219f1d" providerId="ADAL" clId="{F726ACBA-5FA0-48CD-838B-A9C2F6AC2794}" dt="2025-09-29T16:06:39.073" v="3"/>
          <ac:spMkLst>
            <pc:docMk/>
            <pc:sldMk cId="3581351258" sldId="276"/>
            <ac:spMk id="64" creationId="{5BECA1D9-AFC1-A0B5-D8C3-51EF1E999A86}"/>
          </ac:spMkLst>
        </pc:spChg>
        <pc:spChg chg="del">
          <ac:chgData name="9313200 headteacher.3200" userId="f49d65a8-ef65-4d71-a50a-310233219f1d" providerId="ADAL" clId="{F726ACBA-5FA0-48CD-838B-A9C2F6AC2794}" dt="2025-09-29T16:06:39.073" v="3"/>
          <ac:spMkLst>
            <pc:docMk/>
            <pc:sldMk cId="3581351258" sldId="276"/>
            <ac:spMk id="65" creationId="{A3B67850-32D0-15AC-0BE4-21D5C7EAA36E}"/>
          </ac:spMkLst>
        </pc:spChg>
      </pc:sldChg>
      <pc:sldChg chg="delSp modSp add del mod delDesignElem">
        <pc:chgData name="9313200 headteacher.3200" userId="f49d65a8-ef65-4d71-a50a-310233219f1d" providerId="ADAL" clId="{F726ACBA-5FA0-48CD-838B-A9C2F6AC2794}" dt="2025-09-29T16:11:15.211" v="187" actId="2696"/>
        <pc:sldMkLst>
          <pc:docMk/>
          <pc:sldMk cId="1318166210" sldId="277"/>
        </pc:sldMkLst>
        <pc:spChg chg="mod">
          <ac:chgData name="9313200 headteacher.3200" userId="f49d65a8-ef65-4d71-a50a-310233219f1d" providerId="ADAL" clId="{F726ACBA-5FA0-48CD-838B-A9C2F6AC2794}" dt="2025-09-29T16:10:25.451" v="116" actId="21"/>
          <ac:spMkLst>
            <pc:docMk/>
            <pc:sldMk cId="1318166210" sldId="277"/>
            <ac:spMk id="3" creationId="{F9057865-8D01-960B-656A-F7F85CB110BF}"/>
          </ac:spMkLst>
        </pc:spChg>
        <pc:spChg chg="del">
          <ac:chgData name="9313200 headteacher.3200" userId="f49d65a8-ef65-4d71-a50a-310233219f1d" providerId="ADAL" clId="{F726ACBA-5FA0-48CD-838B-A9C2F6AC2794}" dt="2025-09-29T16:06:39.073" v="3"/>
          <ac:spMkLst>
            <pc:docMk/>
            <pc:sldMk cId="1318166210" sldId="277"/>
            <ac:spMk id="61" creationId="{07CD20ED-C18A-1A98-7925-EF4B8443587F}"/>
          </ac:spMkLst>
        </pc:spChg>
        <pc:spChg chg="del">
          <ac:chgData name="9313200 headteacher.3200" userId="f49d65a8-ef65-4d71-a50a-310233219f1d" providerId="ADAL" clId="{F726ACBA-5FA0-48CD-838B-A9C2F6AC2794}" dt="2025-09-29T16:06:39.073" v="3"/>
          <ac:spMkLst>
            <pc:docMk/>
            <pc:sldMk cId="1318166210" sldId="277"/>
            <ac:spMk id="62" creationId="{02BA696F-D505-D42E-647A-54D66CE13411}"/>
          </ac:spMkLst>
        </pc:spChg>
        <pc:spChg chg="del">
          <ac:chgData name="9313200 headteacher.3200" userId="f49d65a8-ef65-4d71-a50a-310233219f1d" providerId="ADAL" clId="{F726ACBA-5FA0-48CD-838B-A9C2F6AC2794}" dt="2025-09-29T16:06:39.073" v="3"/>
          <ac:spMkLst>
            <pc:docMk/>
            <pc:sldMk cId="1318166210" sldId="277"/>
            <ac:spMk id="63" creationId="{88409865-0C3F-9720-3EE9-EE43738C6D76}"/>
          </ac:spMkLst>
        </pc:spChg>
        <pc:spChg chg="del">
          <ac:chgData name="9313200 headteacher.3200" userId="f49d65a8-ef65-4d71-a50a-310233219f1d" providerId="ADAL" clId="{F726ACBA-5FA0-48CD-838B-A9C2F6AC2794}" dt="2025-09-29T16:06:39.073" v="3"/>
          <ac:spMkLst>
            <pc:docMk/>
            <pc:sldMk cId="1318166210" sldId="277"/>
            <ac:spMk id="64" creationId="{C53F6675-B62E-4F24-8937-B926EB97E6C5}"/>
          </ac:spMkLst>
        </pc:spChg>
        <pc:spChg chg="del">
          <ac:chgData name="9313200 headteacher.3200" userId="f49d65a8-ef65-4d71-a50a-310233219f1d" providerId="ADAL" clId="{F726ACBA-5FA0-48CD-838B-A9C2F6AC2794}" dt="2025-09-29T16:06:39.073" v="3"/>
          <ac:spMkLst>
            <pc:docMk/>
            <pc:sldMk cId="1318166210" sldId="277"/>
            <ac:spMk id="65" creationId="{A675B12A-0275-54F8-24EA-F9AE00BE85C4}"/>
          </ac:spMkLst>
        </pc:spChg>
      </pc:sldChg>
      <pc:sldChg chg="addSp delSp modSp add del mod setBg">
        <pc:chgData name="9313200 headteacher.3200" userId="f49d65a8-ef65-4d71-a50a-310233219f1d" providerId="ADAL" clId="{F726ACBA-5FA0-48CD-838B-A9C2F6AC2794}" dt="2025-09-29T16:12:55.257" v="238" actId="2696"/>
        <pc:sldMkLst>
          <pc:docMk/>
          <pc:sldMk cId="3671354780" sldId="278"/>
        </pc:sldMkLst>
        <pc:spChg chg="mod">
          <ac:chgData name="9313200 headteacher.3200" userId="f49d65a8-ef65-4d71-a50a-310233219f1d" providerId="ADAL" clId="{F726ACBA-5FA0-48CD-838B-A9C2F6AC2794}" dt="2025-09-29T16:07:18.060" v="7" actId="207"/>
          <ac:spMkLst>
            <pc:docMk/>
            <pc:sldMk cId="3671354780" sldId="278"/>
            <ac:spMk id="2" creationId="{AB73C4F2-D2BA-B53A-EF91-0F03611484E3}"/>
          </ac:spMkLst>
        </pc:spChg>
        <pc:spChg chg="mod">
          <ac:chgData name="9313200 headteacher.3200" userId="f49d65a8-ef65-4d71-a50a-310233219f1d" providerId="ADAL" clId="{F726ACBA-5FA0-48CD-838B-A9C2F6AC2794}" dt="2025-09-29T16:11:44.605" v="214" actId="27636"/>
          <ac:spMkLst>
            <pc:docMk/>
            <pc:sldMk cId="3671354780" sldId="278"/>
            <ac:spMk id="4" creationId="{A5014E88-93DC-BB58-E552-403BEBBCCAEF}"/>
          </ac:spMkLst>
        </pc:spChg>
        <pc:picChg chg="add del mod">
          <ac:chgData name="9313200 headteacher.3200" userId="f49d65a8-ef65-4d71-a50a-310233219f1d" providerId="ADAL" clId="{F726ACBA-5FA0-48CD-838B-A9C2F6AC2794}" dt="2025-09-29T16:12:29.259" v="229" actId="21"/>
          <ac:picMkLst>
            <pc:docMk/>
            <pc:sldMk cId="3671354780" sldId="278"/>
            <ac:picMk id="3" creationId="{6287247D-2F1A-D820-146B-FCA62A5123A8}"/>
          </ac:picMkLst>
        </pc:picChg>
      </pc:sldChg>
      <pc:sldChg chg="modSp add mod ord">
        <pc:chgData name="9313200 headteacher.3200" userId="f49d65a8-ef65-4d71-a50a-310233219f1d" providerId="ADAL" clId="{F726ACBA-5FA0-48CD-838B-A9C2F6AC2794}" dt="2025-09-29T16:09:25.535" v="58" actId="313"/>
        <pc:sldMkLst>
          <pc:docMk/>
          <pc:sldMk cId="3326560938" sldId="279"/>
        </pc:sldMkLst>
        <pc:spChg chg="mod">
          <ac:chgData name="9313200 headteacher.3200" userId="f49d65a8-ef65-4d71-a50a-310233219f1d" providerId="ADAL" clId="{F726ACBA-5FA0-48CD-838B-A9C2F6AC2794}" dt="2025-09-29T16:09:11.635" v="36" actId="20577"/>
          <ac:spMkLst>
            <pc:docMk/>
            <pc:sldMk cId="3326560938" sldId="279"/>
            <ac:spMk id="2" creationId="{DA30F1F6-E3A6-85F1-C9D9-CB8E9E56DA02}"/>
          </ac:spMkLst>
        </pc:spChg>
        <pc:spChg chg="mod">
          <ac:chgData name="9313200 headteacher.3200" userId="f49d65a8-ef65-4d71-a50a-310233219f1d" providerId="ADAL" clId="{F726ACBA-5FA0-48CD-838B-A9C2F6AC2794}" dt="2025-09-29T16:09:25.535" v="58" actId="313"/>
          <ac:spMkLst>
            <pc:docMk/>
            <pc:sldMk cId="3326560938" sldId="279"/>
            <ac:spMk id="3" creationId="{04BF74B7-09D5-F001-8D81-CC043D122662}"/>
          </ac:spMkLst>
        </pc:spChg>
      </pc:sldChg>
      <pc:sldChg chg="modSp add mod">
        <pc:chgData name="9313200 headteacher.3200" userId="f49d65a8-ef65-4d71-a50a-310233219f1d" providerId="ADAL" clId="{F726ACBA-5FA0-48CD-838B-A9C2F6AC2794}" dt="2025-09-29T16:10:04.508" v="107" actId="313"/>
        <pc:sldMkLst>
          <pc:docMk/>
          <pc:sldMk cId="181887474" sldId="280"/>
        </pc:sldMkLst>
        <pc:spChg chg="mod">
          <ac:chgData name="9313200 headteacher.3200" userId="f49d65a8-ef65-4d71-a50a-310233219f1d" providerId="ADAL" clId="{F726ACBA-5FA0-48CD-838B-A9C2F6AC2794}" dt="2025-09-29T16:09:49.726" v="67" actId="20577"/>
          <ac:spMkLst>
            <pc:docMk/>
            <pc:sldMk cId="181887474" sldId="280"/>
            <ac:spMk id="2" creationId="{60CE4DED-4CFF-7204-AAB2-8D2D7DE99F93}"/>
          </ac:spMkLst>
        </pc:spChg>
        <pc:spChg chg="mod">
          <ac:chgData name="9313200 headteacher.3200" userId="f49d65a8-ef65-4d71-a50a-310233219f1d" providerId="ADAL" clId="{F726ACBA-5FA0-48CD-838B-A9C2F6AC2794}" dt="2025-09-29T16:10:04.508" v="107" actId="313"/>
          <ac:spMkLst>
            <pc:docMk/>
            <pc:sldMk cId="181887474" sldId="280"/>
            <ac:spMk id="3" creationId="{F5A1A7C7-391F-66CD-FE89-B8FEE12C1108}"/>
          </ac:spMkLst>
        </pc:spChg>
      </pc:sldChg>
      <pc:sldChg chg="modSp add mod">
        <pc:chgData name="9313200 headteacher.3200" userId="f49d65a8-ef65-4d71-a50a-310233219f1d" providerId="ADAL" clId="{F726ACBA-5FA0-48CD-838B-A9C2F6AC2794}" dt="2025-09-29T16:13:13.607" v="242" actId="27636"/>
        <pc:sldMkLst>
          <pc:docMk/>
          <pc:sldMk cId="3303247620" sldId="281"/>
        </pc:sldMkLst>
        <pc:spChg chg="mod">
          <ac:chgData name="9313200 headteacher.3200" userId="f49d65a8-ef65-4d71-a50a-310233219f1d" providerId="ADAL" clId="{F726ACBA-5FA0-48CD-838B-A9C2F6AC2794}" dt="2025-09-29T16:10:20.167" v="115" actId="20577"/>
          <ac:spMkLst>
            <pc:docMk/>
            <pc:sldMk cId="3303247620" sldId="281"/>
            <ac:spMk id="2" creationId="{4B521B29-54BE-B478-8A9F-FFC3E174D92C}"/>
          </ac:spMkLst>
        </pc:spChg>
        <pc:spChg chg="mod">
          <ac:chgData name="9313200 headteacher.3200" userId="f49d65a8-ef65-4d71-a50a-310233219f1d" providerId="ADAL" clId="{F726ACBA-5FA0-48CD-838B-A9C2F6AC2794}" dt="2025-09-29T16:13:13.607" v="242" actId="27636"/>
          <ac:spMkLst>
            <pc:docMk/>
            <pc:sldMk cId="3303247620" sldId="281"/>
            <ac:spMk id="3" creationId="{899820A5-2787-4C28-3E15-3E79265415A1}"/>
          </ac:spMkLst>
        </pc:spChg>
      </pc:sldChg>
      <pc:sldChg chg="addSp delSp modSp add mod">
        <pc:chgData name="9313200 headteacher.3200" userId="f49d65a8-ef65-4d71-a50a-310233219f1d" providerId="ADAL" clId="{F726ACBA-5FA0-48CD-838B-A9C2F6AC2794}" dt="2025-09-30T16:18:01.596" v="255" actId="1076"/>
        <pc:sldMkLst>
          <pc:docMk/>
          <pc:sldMk cId="3232977120" sldId="282"/>
        </pc:sldMkLst>
        <pc:spChg chg="mod">
          <ac:chgData name="9313200 headteacher.3200" userId="f49d65a8-ef65-4d71-a50a-310233219f1d" providerId="ADAL" clId="{F726ACBA-5FA0-48CD-838B-A9C2F6AC2794}" dt="2025-09-29T16:11:38.183" v="212" actId="20577"/>
          <ac:spMkLst>
            <pc:docMk/>
            <pc:sldMk cId="3232977120" sldId="282"/>
            <ac:spMk id="2" creationId="{F5AA63BE-F8EE-0AF3-8168-1BACEC9ABF62}"/>
          </ac:spMkLst>
        </pc:spChg>
        <pc:spChg chg="mod">
          <ac:chgData name="9313200 headteacher.3200" userId="f49d65a8-ef65-4d71-a50a-310233219f1d" providerId="ADAL" clId="{F726ACBA-5FA0-48CD-838B-A9C2F6AC2794}" dt="2025-09-30T16:17:55.535" v="253" actId="1076"/>
          <ac:spMkLst>
            <pc:docMk/>
            <pc:sldMk cId="3232977120" sldId="282"/>
            <ac:spMk id="3" creationId="{B0A76F7E-FB6F-44CB-8FCF-C6C71789ABF4}"/>
          </ac:spMkLst>
        </pc:spChg>
        <pc:spChg chg="add mod">
          <ac:chgData name="9313200 headteacher.3200" userId="f49d65a8-ef65-4d71-a50a-310233219f1d" providerId="ADAL" clId="{F726ACBA-5FA0-48CD-838B-A9C2F6AC2794}" dt="2025-09-29T16:12:24.822" v="226"/>
          <ac:spMkLst>
            <pc:docMk/>
            <pc:sldMk cId="3232977120" sldId="282"/>
            <ac:spMk id="6" creationId="{C7150A28-3A9E-583C-01D9-B89E83B8BA59}"/>
          </ac:spMkLst>
        </pc:spChg>
        <pc:picChg chg="mod">
          <ac:chgData name="9313200 headteacher.3200" userId="f49d65a8-ef65-4d71-a50a-310233219f1d" providerId="ADAL" clId="{F726ACBA-5FA0-48CD-838B-A9C2F6AC2794}" dt="2025-09-29T16:15:00.443" v="249" actId="1076"/>
          <ac:picMkLst>
            <pc:docMk/>
            <pc:sldMk cId="3232977120" sldId="282"/>
            <ac:picMk id="4" creationId="{60950C49-5245-DBDF-3D74-05BC8BF84CD6}"/>
          </ac:picMkLst>
        </pc:picChg>
        <pc:picChg chg="del">
          <ac:chgData name="9313200 headteacher.3200" userId="f49d65a8-ef65-4d71-a50a-310233219f1d" providerId="ADAL" clId="{F726ACBA-5FA0-48CD-838B-A9C2F6AC2794}" dt="2025-09-29T16:12:42.753" v="233" actId="478"/>
          <ac:picMkLst>
            <pc:docMk/>
            <pc:sldMk cId="3232977120" sldId="282"/>
            <ac:picMk id="5" creationId="{1526CEA2-50B6-8789-BBD4-FB4E6C87224D}"/>
          </ac:picMkLst>
        </pc:picChg>
        <pc:picChg chg="add mod">
          <ac:chgData name="9313200 headteacher.3200" userId="f49d65a8-ef65-4d71-a50a-310233219f1d" providerId="ADAL" clId="{F726ACBA-5FA0-48CD-838B-A9C2F6AC2794}" dt="2025-09-30T16:18:01.596" v="255" actId="1076"/>
          <ac:picMkLst>
            <pc:docMk/>
            <pc:sldMk cId="3232977120" sldId="282"/>
            <ac:picMk id="7" creationId="{6287247D-2F1A-D820-146B-FCA62A5123A8}"/>
          </ac:picMkLst>
        </pc:picChg>
      </pc:sldChg>
      <pc:sldMasterChg chg="setBg modSldLayout">
        <pc:chgData name="9313200 headteacher.3200" userId="f49d65a8-ef65-4d71-a50a-310233219f1d" providerId="ADAL" clId="{F726ACBA-5FA0-48CD-838B-A9C2F6AC2794}" dt="2025-09-29T16:07:06.505" v="6"/>
        <pc:sldMasterMkLst>
          <pc:docMk/>
          <pc:sldMasterMk cId="2460954070" sldId="2147483660"/>
        </pc:sldMasterMkLst>
        <pc:sldLayoutChg chg="setBg">
          <pc:chgData name="9313200 headteacher.3200" userId="f49d65a8-ef65-4d71-a50a-310233219f1d" providerId="ADAL" clId="{F726ACBA-5FA0-48CD-838B-A9C2F6AC2794}" dt="2025-09-29T16:07:06.505" v="6"/>
          <pc:sldLayoutMkLst>
            <pc:docMk/>
            <pc:sldMasterMk cId="2460954070" sldId="2147483660"/>
            <pc:sldLayoutMk cId="2385387890" sldId="2147483661"/>
          </pc:sldLayoutMkLst>
        </pc:sldLayoutChg>
        <pc:sldLayoutChg chg="setBg">
          <pc:chgData name="9313200 headteacher.3200" userId="f49d65a8-ef65-4d71-a50a-310233219f1d" providerId="ADAL" clId="{F726ACBA-5FA0-48CD-838B-A9C2F6AC2794}" dt="2025-09-29T16:07:06.505" v="6"/>
          <pc:sldLayoutMkLst>
            <pc:docMk/>
            <pc:sldMasterMk cId="2460954070" sldId="2147483660"/>
            <pc:sldLayoutMk cId="949138452" sldId="2147483662"/>
          </pc:sldLayoutMkLst>
        </pc:sldLayoutChg>
        <pc:sldLayoutChg chg="setBg">
          <pc:chgData name="9313200 headteacher.3200" userId="f49d65a8-ef65-4d71-a50a-310233219f1d" providerId="ADAL" clId="{F726ACBA-5FA0-48CD-838B-A9C2F6AC2794}" dt="2025-09-29T16:07:06.505" v="6"/>
          <pc:sldLayoutMkLst>
            <pc:docMk/>
            <pc:sldMasterMk cId="2460954070" sldId="2147483660"/>
            <pc:sldLayoutMk cId="2591524520" sldId="2147483663"/>
          </pc:sldLayoutMkLst>
        </pc:sldLayoutChg>
        <pc:sldLayoutChg chg="setBg">
          <pc:chgData name="9313200 headteacher.3200" userId="f49d65a8-ef65-4d71-a50a-310233219f1d" providerId="ADAL" clId="{F726ACBA-5FA0-48CD-838B-A9C2F6AC2794}" dt="2025-09-29T16:07:06.505" v="6"/>
          <pc:sldLayoutMkLst>
            <pc:docMk/>
            <pc:sldMasterMk cId="2460954070" sldId="2147483660"/>
            <pc:sldLayoutMk cId="1203092039" sldId="2147483664"/>
          </pc:sldLayoutMkLst>
        </pc:sldLayoutChg>
        <pc:sldLayoutChg chg="setBg">
          <pc:chgData name="9313200 headteacher.3200" userId="f49d65a8-ef65-4d71-a50a-310233219f1d" providerId="ADAL" clId="{F726ACBA-5FA0-48CD-838B-A9C2F6AC2794}" dt="2025-09-29T16:07:06.505" v="6"/>
          <pc:sldLayoutMkLst>
            <pc:docMk/>
            <pc:sldMasterMk cId="2460954070" sldId="2147483660"/>
            <pc:sldLayoutMk cId="3733172339" sldId="2147483665"/>
          </pc:sldLayoutMkLst>
        </pc:sldLayoutChg>
        <pc:sldLayoutChg chg="setBg">
          <pc:chgData name="9313200 headteacher.3200" userId="f49d65a8-ef65-4d71-a50a-310233219f1d" providerId="ADAL" clId="{F726ACBA-5FA0-48CD-838B-A9C2F6AC2794}" dt="2025-09-29T16:07:06.505" v="6"/>
          <pc:sldLayoutMkLst>
            <pc:docMk/>
            <pc:sldMasterMk cId="2460954070" sldId="2147483660"/>
            <pc:sldLayoutMk cId="3210312558" sldId="2147483666"/>
          </pc:sldLayoutMkLst>
        </pc:sldLayoutChg>
        <pc:sldLayoutChg chg="setBg">
          <pc:chgData name="9313200 headteacher.3200" userId="f49d65a8-ef65-4d71-a50a-310233219f1d" providerId="ADAL" clId="{F726ACBA-5FA0-48CD-838B-A9C2F6AC2794}" dt="2025-09-29T16:07:06.505" v="6"/>
          <pc:sldLayoutMkLst>
            <pc:docMk/>
            <pc:sldMasterMk cId="2460954070" sldId="2147483660"/>
            <pc:sldLayoutMk cId="3146388984" sldId="2147483667"/>
          </pc:sldLayoutMkLst>
        </pc:sldLayoutChg>
        <pc:sldLayoutChg chg="setBg">
          <pc:chgData name="9313200 headteacher.3200" userId="f49d65a8-ef65-4d71-a50a-310233219f1d" providerId="ADAL" clId="{F726ACBA-5FA0-48CD-838B-A9C2F6AC2794}" dt="2025-09-29T16:07:06.505" v="6"/>
          <pc:sldLayoutMkLst>
            <pc:docMk/>
            <pc:sldMasterMk cId="2460954070" sldId="2147483660"/>
            <pc:sldLayoutMk cId="3171841454" sldId="2147483668"/>
          </pc:sldLayoutMkLst>
        </pc:sldLayoutChg>
        <pc:sldLayoutChg chg="setBg">
          <pc:chgData name="9313200 headteacher.3200" userId="f49d65a8-ef65-4d71-a50a-310233219f1d" providerId="ADAL" clId="{F726ACBA-5FA0-48CD-838B-A9C2F6AC2794}" dt="2025-09-29T16:07:06.505" v="6"/>
          <pc:sldLayoutMkLst>
            <pc:docMk/>
            <pc:sldMasterMk cId="2460954070" sldId="2147483660"/>
            <pc:sldLayoutMk cId="1718958274" sldId="2147483669"/>
          </pc:sldLayoutMkLst>
        </pc:sldLayoutChg>
        <pc:sldLayoutChg chg="setBg">
          <pc:chgData name="9313200 headteacher.3200" userId="f49d65a8-ef65-4d71-a50a-310233219f1d" providerId="ADAL" clId="{F726ACBA-5FA0-48CD-838B-A9C2F6AC2794}" dt="2025-09-29T16:07:06.505" v="6"/>
          <pc:sldLayoutMkLst>
            <pc:docMk/>
            <pc:sldMasterMk cId="2460954070" sldId="2147483660"/>
            <pc:sldLayoutMk cId="2202905451" sldId="2147483670"/>
          </pc:sldLayoutMkLst>
        </pc:sldLayoutChg>
        <pc:sldLayoutChg chg="setBg">
          <pc:chgData name="9313200 headteacher.3200" userId="f49d65a8-ef65-4d71-a50a-310233219f1d" providerId="ADAL" clId="{F726ACBA-5FA0-48CD-838B-A9C2F6AC2794}" dt="2025-09-29T16:07:06.505" v="6"/>
          <pc:sldLayoutMkLst>
            <pc:docMk/>
            <pc:sldMasterMk cId="2460954070" sldId="2147483660"/>
            <pc:sldLayoutMk cId="3479445657" sldId="2147483671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1C7D41-5173-43E2-9BC7-214405615020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88B364-04D6-4829-819C-73CC0EB54F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465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Context &amp; Current Status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 DECISION YET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governors are consulting → want to hear YOUR views</a:t>
            </a:r>
          </a:p>
          <a:p>
            <a:pPr lvl="0"/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SHADOW YEAR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→ spent time with MTOAT to see what it feels like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Now at the stage to </a:t>
            </a: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look more closely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explore details, ask questions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188B364-04D6-4829-819C-73CC0EB54FA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09527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Future Focus Perspective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Not just about </a:t>
            </a: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NOW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but securing the </a:t>
            </a: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LONG-TERM FUTURE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of CGPS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Want a school that will thrive even when </a:t>
            </a: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are no longer here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Future generations of children should have the same (or better) opportunities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188B364-04D6-4829-819C-73CC0EB54FA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54942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Why Consider Joining a Trust?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NOT financial gain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though economies of scale help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About </a:t>
            </a: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SUSTAINABILITY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SUPPORT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and </a:t>
            </a: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COLLABORATION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Chance to </a:t>
            </a: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share ideas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with other schools, learn from each other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Still keep </a:t>
            </a: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our IDENTITY &amp; VALUES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→ Care, Grow, Persevere &amp; Shine remain central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188B364-04D6-4829-819C-73CC0EB54FA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2839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Our Journey So Far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APRIL 2023 – OCC strategy review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→ challenges: consistency in teaching, clarity of curriculum, financial pressures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worked </a:t>
            </a: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INCREDIBLY HARD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CPD, restructuring, strengthening culture &amp; ethos</a:t>
            </a:r>
          </a:p>
          <a:p>
            <a:pPr lvl="0"/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JUNE 2024 – Ofsted GOOD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→ proud moment, proof of progress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BUT exhausting → don’t want to be in crisis mode again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Want to be </a:t>
            </a: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SUSTAINABLE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with </a:t>
            </a: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LOCAL SUPPORT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&amp; face-to-face connections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188B364-04D6-4829-819C-73CC0EB54FA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64129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 CHILDREN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→ 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secure future of school; 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stronger teaching &amp; learning; 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better SEND/safeguarding support; 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opportunities across trust (sports, arts, events); smoother transitions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188B364-04D6-4829-819C-73CC0EB54FAA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61069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 STAFF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→ 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collaboration, CPD,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professional growth; 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support from peers; 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while keeping autonomy to make decisions for CGPS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188B364-04D6-4829-819C-73CC0EB54FAA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39237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 COMMUNITY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→ reassurance that </a:t>
            </a: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CGPS stays CGPS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our ethos, culture, and “family feel” remain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188B364-04D6-4829-819C-73CC0EB54FAA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14763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Benefits Already Seen (Shadow Year)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LEADERSHIP MEETINGS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→ supportive, collaborative, up-to-date</a:t>
            </a:r>
          </a:p>
          <a:p>
            <a:pPr lvl="0"/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SENDCo NETWORK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→ shared expertise across schools</a:t>
            </a:r>
          </a:p>
          <a:p>
            <a:pPr lvl="0"/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TEACHING &amp; LEARNING GROUPS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→ curriculum development, conferences</a:t>
            </a:r>
          </a:p>
          <a:p>
            <a:pPr lvl="0"/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CROSS-SCHOOL MODERATION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→ consistency in assessment &amp; standards</a:t>
            </a:r>
          </a:p>
          <a:p>
            <a:pPr lvl="0"/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SAFEGUARDING SUPPORT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→ access to expertise &amp; best practice</a:t>
            </a:r>
          </a:p>
          <a:p>
            <a:pPr lvl="0"/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TRUST-WIDE CONFERENCE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→ inspiration, training, networking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Building a </a:t>
            </a: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COLLABORATIVE NETWORK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→ stronger for pupils AND staff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188B364-04D6-4829-819C-73CC0EB54FAA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837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9/30/2025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9/30/2025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9/30/2025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9/30/2025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364535-F9C2-4209-23B5-26E4193447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Rectangle 60">
            <a:extLst>
              <a:ext uri="{FF2B5EF4-FFF2-40B4-BE49-F238E27FC236}">
                <a16:creationId xmlns:a16="http://schemas.microsoft.com/office/drawing/2014/main" id="{4D7DF138-994E-6C38-FB16-4AE432575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2" name="Arc 61">
            <a:extLst>
              <a:ext uri="{FF2B5EF4-FFF2-40B4-BE49-F238E27FC236}">
                <a16:creationId xmlns:a16="http://schemas.microsoft.com/office/drawing/2014/main" id="{341C6FBE-56F1-FD8E-5804-A211056AFC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604789">
            <a:off x="675639" y="775849"/>
            <a:ext cx="2987899" cy="2987899"/>
          </a:xfrm>
          <a:prstGeom prst="arc">
            <a:avLst>
              <a:gd name="adj1" fmla="val 14455503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30F1F6-E3A6-85F1-C9D9-CB8E9E56DA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2817" y="1370171"/>
            <a:ext cx="4425551" cy="2387600"/>
          </a:xfrm>
        </p:spPr>
        <p:txBody>
          <a:bodyPr>
            <a:normAutofit/>
          </a:bodyPr>
          <a:lstStyle/>
          <a:p>
            <a:pPr algn="l"/>
            <a:r>
              <a:rPr lang="en-US" dirty="0">
                <a:solidFill>
                  <a:srgbClr val="FFFFFF"/>
                </a:solidFill>
              </a:rPr>
              <a:t>MAT Consultation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4BF74B7-09D5-F001-8D81-CC043D1226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2817" y="3849845"/>
            <a:ext cx="4425551" cy="1881751"/>
          </a:xfrm>
        </p:spPr>
        <p:txBody>
          <a:bodyPr>
            <a:normAutofit/>
          </a:bodyPr>
          <a:lstStyle/>
          <a:p>
            <a:pPr algn="l"/>
            <a:r>
              <a:rPr lang="en-US" dirty="0">
                <a:solidFill>
                  <a:srgbClr val="FFFFFF"/>
                </a:solidFill>
              </a:rPr>
              <a:t>30</a:t>
            </a:r>
            <a:r>
              <a:rPr lang="en-US" baseline="30000" dirty="0">
                <a:solidFill>
                  <a:srgbClr val="FFFFFF"/>
                </a:solidFill>
              </a:rPr>
              <a:t>th</a:t>
            </a:r>
            <a:r>
              <a:rPr lang="en-US" dirty="0">
                <a:solidFill>
                  <a:srgbClr val="FFFFFF"/>
                </a:solidFill>
              </a:rPr>
              <a:t> September 2025</a:t>
            </a: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719B0F66-77DF-8581-0733-6690AE8D65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5976" y="2130090"/>
            <a:ext cx="457824" cy="44540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Freeform: Shape 63">
            <a:extLst>
              <a:ext uri="{FF2B5EF4-FFF2-40B4-BE49-F238E27FC236}">
                <a16:creationId xmlns:a16="http://schemas.microsoft.com/office/drawing/2014/main" id="{D601E035-79D0-5368-6EAB-8C075D81D6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13872" y="3116072"/>
            <a:ext cx="4378128" cy="3741928"/>
          </a:xfrm>
          <a:custGeom>
            <a:avLst/>
            <a:gdLst>
              <a:gd name="connsiteX0" fmla="*/ 2605183 w 4378128"/>
              <a:gd name="connsiteY0" fmla="*/ 0 h 3741928"/>
              <a:gd name="connsiteX1" fmla="*/ 4262321 w 4378128"/>
              <a:gd name="connsiteY1" fmla="*/ 594897 h 3741928"/>
              <a:gd name="connsiteX2" fmla="*/ 4378128 w 4378128"/>
              <a:gd name="connsiteY2" fmla="*/ 700149 h 3741928"/>
              <a:gd name="connsiteX3" fmla="*/ 4378128 w 4378128"/>
              <a:gd name="connsiteY3" fmla="*/ 3741928 h 3741928"/>
              <a:gd name="connsiteX4" fmla="*/ 263831 w 4378128"/>
              <a:gd name="connsiteY4" fmla="*/ 3741928 h 3741928"/>
              <a:gd name="connsiteX5" fmla="*/ 204729 w 4378128"/>
              <a:gd name="connsiteY5" fmla="*/ 3619238 h 3741928"/>
              <a:gd name="connsiteX6" fmla="*/ 0 w 4378128"/>
              <a:gd name="connsiteY6" fmla="*/ 2605183 h 3741928"/>
              <a:gd name="connsiteX7" fmla="*/ 2605183 w 4378128"/>
              <a:gd name="connsiteY7" fmla="*/ 0 h 3741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78128" h="3741928">
                <a:moveTo>
                  <a:pt x="2605183" y="0"/>
                </a:moveTo>
                <a:cubicBezTo>
                  <a:pt x="3234659" y="0"/>
                  <a:pt x="3811992" y="223253"/>
                  <a:pt x="4262321" y="594897"/>
                </a:cubicBezTo>
                <a:lnTo>
                  <a:pt x="4378128" y="700149"/>
                </a:lnTo>
                <a:lnTo>
                  <a:pt x="4378128" y="3741928"/>
                </a:lnTo>
                <a:lnTo>
                  <a:pt x="263831" y="3741928"/>
                </a:lnTo>
                <a:lnTo>
                  <a:pt x="204729" y="3619238"/>
                </a:lnTo>
                <a:cubicBezTo>
                  <a:pt x="72899" y="3307558"/>
                  <a:pt x="0" y="2964884"/>
                  <a:pt x="0" y="2605183"/>
                </a:cubicBezTo>
                <a:cubicBezTo>
                  <a:pt x="0" y="1166380"/>
                  <a:pt x="1166380" y="0"/>
                  <a:pt x="260518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FB0CFD9B-165D-4C88-2F32-01B3C330DB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99731" y="1"/>
            <a:ext cx="4208478" cy="3678281"/>
          </a:xfrm>
          <a:custGeom>
            <a:avLst/>
            <a:gdLst>
              <a:gd name="connsiteX0" fmla="*/ 711074 w 4208478"/>
              <a:gd name="connsiteY0" fmla="*/ 0 h 3678281"/>
              <a:gd name="connsiteX1" fmla="*/ 3497404 w 4208478"/>
              <a:gd name="connsiteY1" fmla="*/ 0 h 3678281"/>
              <a:gd name="connsiteX2" fmla="*/ 3592161 w 4208478"/>
              <a:gd name="connsiteY2" fmla="*/ 86120 h 3678281"/>
              <a:gd name="connsiteX3" fmla="*/ 4208478 w 4208478"/>
              <a:gd name="connsiteY3" fmla="*/ 1574042 h 3678281"/>
              <a:gd name="connsiteX4" fmla="*/ 2104239 w 4208478"/>
              <a:gd name="connsiteY4" fmla="*/ 3678281 h 3678281"/>
              <a:gd name="connsiteX5" fmla="*/ 0 w 4208478"/>
              <a:gd name="connsiteY5" fmla="*/ 1574042 h 3678281"/>
              <a:gd name="connsiteX6" fmla="*/ 616318 w 4208478"/>
              <a:gd name="connsiteY6" fmla="*/ 86120 h 3678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08478" h="3678281">
                <a:moveTo>
                  <a:pt x="711074" y="0"/>
                </a:moveTo>
                <a:lnTo>
                  <a:pt x="3497404" y="0"/>
                </a:lnTo>
                <a:lnTo>
                  <a:pt x="3592161" y="86120"/>
                </a:lnTo>
                <a:cubicBezTo>
                  <a:pt x="3972953" y="466913"/>
                  <a:pt x="4208478" y="992973"/>
                  <a:pt x="4208478" y="1574042"/>
                </a:cubicBezTo>
                <a:cubicBezTo>
                  <a:pt x="4208478" y="2736181"/>
                  <a:pt x="3266378" y="3678281"/>
                  <a:pt x="2104239" y="3678281"/>
                </a:cubicBezTo>
                <a:cubicBezTo>
                  <a:pt x="942100" y="3678281"/>
                  <a:pt x="0" y="2736181"/>
                  <a:pt x="0" y="1574042"/>
                </a:cubicBezTo>
                <a:cubicBezTo>
                  <a:pt x="0" y="992973"/>
                  <a:pt x="235525" y="466913"/>
                  <a:pt x="616318" y="8612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A coat of arms with two horses&#10;&#10;AI-generated content may be incorrect.">
            <a:extLst>
              <a:ext uri="{FF2B5EF4-FFF2-40B4-BE49-F238E27FC236}">
                <a16:creationId xmlns:a16="http://schemas.microsoft.com/office/drawing/2014/main" id="{7FBC768E-B5D6-48C8-4183-5B86AA15B4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9286" y="270180"/>
            <a:ext cx="2709367" cy="2709367"/>
          </a:xfrm>
          <a:custGeom>
            <a:avLst/>
            <a:gdLst/>
            <a:ahLst/>
            <a:cxnLst/>
            <a:rect l="l" t="t" r="r" b="b"/>
            <a:pathLst>
              <a:path w="2833631" h="2677010">
                <a:moveTo>
                  <a:pt x="49418" y="0"/>
                </a:moveTo>
                <a:lnTo>
                  <a:pt x="2784213" y="0"/>
                </a:lnTo>
                <a:cubicBezTo>
                  <a:pt x="2811506" y="0"/>
                  <a:pt x="2833631" y="22125"/>
                  <a:pt x="2833631" y="49418"/>
                </a:cubicBezTo>
                <a:lnTo>
                  <a:pt x="2833631" y="2627592"/>
                </a:lnTo>
                <a:cubicBezTo>
                  <a:pt x="2833631" y="2654885"/>
                  <a:pt x="2811506" y="2677010"/>
                  <a:pt x="2784213" y="2677010"/>
                </a:cubicBezTo>
                <a:lnTo>
                  <a:pt x="49418" y="2677010"/>
                </a:lnTo>
                <a:cubicBezTo>
                  <a:pt x="22125" y="2677010"/>
                  <a:pt x="0" y="2654885"/>
                  <a:pt x="0" y="2627592"/>
                </a:cubicBezTo>
                <a:lnTo>
                  <a:pt x="0" y="49418"/>
                </a:lnTo>
                <a:cubicBezTo>
                  <a:pt x="0" y="22125"/>
                  <a:pt x="22125" y="0"/>
                  <a:pt x="49418" y="0"/>
                </a:cubicBezTo>
                <a:close/>
              </a:path>
            </a:pathLst>
          </a:custGeom>
        </p:spPr>
      </p:pic>
      <p:pic>
        <p:nvPicPr>
          <p:cNvPr id="4" name="Picture 3" descr="A logo of a company&#10;&#10;AI-generated content may be incorrect.">
            <a:extLst>
              <a:ext uri="{FF2B5EF4-FFF2-40B4-BE49-F238E27FC236}">
                <a16:creationId xmlns:a16="http://schemas.microsoft.com/office/drawing/2014/main" id="{3A3FCDD8-69B7-980B-EEEF-4A209C8988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6036" y="3884066"/>
            <a:ext cx="2811728" cy="2567230"/>
          </a:xfrm>
          <a:custGeom>
            <a:avLst/>
            <a:gdLst/>
            <a:ahLst/>
            <a:cxnLst/>
            <a:rect l="l" t="t" r="r" b="b"/>
            <a:pathLst>
              <a:path w="2833631" h="2677010">
                <a:moveTo>
                  <a:pt x="49418" y="0"/>
                </a:moveTo>
                <a:lnTo>
                  <a:pt x="2784213" y="0"/>
                </a:lnTo>
                <a:cubicBezTo>
                  <a:pt x="2811506" y="0"/>
                  <a:pt x="2833631" y="22125"/>
                  <a:pt x="2833631" y="49418"/>
                </a:cubicBezTo>
                <a:lnTo>
                  <a:pt x="2833631" y="2627592"/>
                </a:lnTo>
                <a:cubicBezTo>
                  <a:pt x="2833631" y="2654885"/>
                  <a:pt x="2811506" y="2677010"/>
                  <a:pt x="2784213" y="2677010"/>
                </a:cubicBezTo>
                <a:lnTo>
                  <a:pt x="49418" y="2677010"/>
                </a:lnTo>
                <a:cubicBezTo>
                  <a:pt x="22125" y="2677010"/>
                  <a:pt x="0" y="2654885"/>
                  <a:pt x="0" y="2627592"/>
                </a:cubicBezTo>
                <a:lnTo>
                  <a:pt x="0" y="49418"/>
                </a:lnTo>
                <a:cubicBezTo>
                  <a:pt x="0" y="22125"/>
                  <a:pt x="22125" y="0"/>
                  <a:pt x="49418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265609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86CA4E-7BF0-5AA8-7B12-287A48E952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Rectangle 60">
            <a:extLst>
              <a:ext uri="{FF2B5EF4-FFF2-40B4-BE49-F238E27FC236}">
                <a16:creationId xmlns:a16="http://schemas.microsoft.com/office/drawing/2014/main" id="{378D48F1-DB84-BBBA-C9AF-5A1C156316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2" name="Arc 61">
            <a:extLst>
              <a:ext uri="{FF2B5EF4-FFF2-40B4-BE49-F238E27FC236}">
                <a16:creationId xmlns:a16="http://schemas.microsoft.com/office/drawing/2014/main" id="{0A28B977-7FE1-EC55-5F06-19919FB3C0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604789">
            <a:off x="675639" y="775849"/>
            <a:ext cx="2987899" cy="2987899"/>
          </a:xfrm>
          <a:prstGeom prst="arc">
            <a:avLst>
              <a:gd name="adj1" fmla="val 14455503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CE4DED-4CFF-7204-AAB2-8D2D7DE99F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2817" y="1370171"/>
            <a:ext cx="4425551" cy="2387600"/>
          </a:xfrm>
        </p:spPr>
        <p:txBody>
          <a:bodyPr>
            <a:normAutofit/>
          </a:bodyPr>
          <a:lstStyle/>
          <a:p>
            <a:pPr algn="l"/>
            <a:r>
              <a:rPr lang="en-US" dirty="0">
                <a:solidFill>
                  <a:srgbClr val="FFFFFF"/>
                </a:solidFill>
              </a:rPr>
              <a:t>Welcome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5A1A7C7-391F-66CD-FE89-B8FEE12C110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2817" y="3849845"/>
            <a:ext cx="4425551" cy="1881751"/>
          </a:xfrm>
        </p:spPr>
        <p:txBody>
          <a:bodyPr>
            <a:normAutofit/>
          </a:bodyPr>
          <a:lstStyle/>
          <a:p>
            <a:pPr algn="l"/>
            <a:r>
              <a:rPr lang="en-US" dirty="0">
                <a:solidFill>
                  <a:srgbClr val="FFFFFF"/>
                </a:solidFill>
              </a:rPr>
              <a:t>Safety</a:t>
            </a:r>
          </a:p>
          <a:p>
            <a:pPr algn="l"/>
            <a:r>
              <a:rPr lang="en-US" dirty="0">
                <a:solidFill>
                  <a:srgbClr val="FFFFFF"/>
                </a:solidFill>
              </a:rPr>
              <a:t>Introductions</a:t>
            </a: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9CC00A75-D42D-FF4F-92B2-C754629FDB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5976" y="2130090"/>
            <a:ext cx="457824" cy="44540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Freeform: Shape 63">
            <a:extLst>
              <a:ext uri="{FF2B5EF4-FFF2-40B4-BE49-F238E27FC236}">
                <a16:creationId xmlns:a16="http://schemas.microsoft.com/office/drawing/2014/main" id="{9CC569DC-6C9A-39F2-C33C-40BD401C14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13872" y="3116072"/>
            <a:ext cx="4378128" cy="3741928"/>
          </a:xfrm>
          <a:custGeom>
            <a:avLst/>
            <a:gdLst>
              <a:gd name="connsiteX0" fmla="*/ 2605183 w 4378128"/>
              <a:gd name="connsiteY0" fmla="*/ 0 h 3741928"/>
              <a:gd name="connsiteX1" fmla="*/ 4262321 w 4378128"/>
              <a:gd name="connsiteY1" fmla="*/ 594897 h 3741928"/>
              <a:gd name="connsiteX2" fmla="*/ 4378128 w 4378128"/>
              <a:gd name="connsiteY2" fmla="*/ 700149 h 3741928"/>
              <a:gd name="connsiteX3" fmla="*/ 4378128 w 4378128"/>
              <a:gd name="connsiteY3" fmla="*/ 3741928 h 3741928"/>
              <a:gd name="connsiteX4" fmla="*/ 263831 w 4378128"/>
              <a:gd name="connsiteY4" fmla="*/ 3741928 h 3741928"/>
              <a:gd name="connsiteX5" fmla="*/ 204729 w 4378128"/>
              <a:gd name="connsiteY5" fmla="*/ 3619238 h 3741928"/>
              <a:gd name="connsiteX6" fmla="*/ 0 w 4378128"/>
              <a:gd name="connsiteY6" fmla="*/ 2605183 h 3741928"/>
              <a:gd name="connsiteX7" fmla="*/ 2605183 w 4378128"/>
              <a:gd name="connsiteY7" fmla="*/ 0 h 3741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78128" h="3741928">
                <a:moveTo>
                  <a:pt x="2605183" y="0"/>
                </a:moveTo>
                <a:cubicBezTo>
                  <a:pt x="3234659" y="0"/>
                  <a:pt x="3811992" y="223253"/>
                  <a:pt x="4262321" y="594897"/>
                </a:cubicBezTo>
                <a:lnTo>
                  <a:pt x="4378128" y="700149"/>
                </a:lnTo>
                <a:lnTo>
                  <a:pt x="4378128" y="3741928"/>
                </a:lnTo>
                <a:lnTo>
                  <a:pt x="263831" y="3741928"/>
                </a:lnTo>
                <a:lnTo>
                  <a:pt x="204729" y="3619238"/>
                </a:lnTo>
                <a:cubicBezTo>
                  <a:pt x="72899" y="3307558"/>
                  <a:pt x="0" y="2964884"/>
                  <a:pt x="0" y="2605183"/>
                </a:cubicBezTo>
                <a:cubicBezTo>
                  <a:pt x="0" y="1166380"/>
                  <a:pt x="1166380" y="0"/>
                  <a:pt x="260518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AB87586A-0EFF-EE18-C578-06A38E4CD8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99731" y="1"/>
            <a:ext cx="4208478" cy="3678281"/>
          </a:xfrm>
          <a:custGeom>
            <a:avLst/>
            <a:gdLst>
              <a:gd name="connsiteX0" fmla="*/ 711074 w 4208478"/>
              <a:gd name="connsiteY0" fmla="*/ 0 h 3678281"/>
              <a:gd name="connsiteX1" fmla="*/ 3497404 w 4208478"/>
              <a:gd name="connsiteY1" fmla="*/ 0 h 3678281"/>
              <a:gd name="connsiteX2" fmla="*/ 3592161 w 4208478"/>
              <a:gd name="connsiteY2" fmla="*/ 86120 h 3678281"/>
              <a:gd name="connsiteX3" fmla="*/ 4208478 w 4208478"/>
              <a:gd name="connsiteY3" fmla="*/ 1574042 h 3678281"/>
              <a:gd name="connsiteX4" fmla="*/ 2104239 w 4208478"/>
              <a:gd name="connsiteY4" fmla="*/ 3678281 h 3678281"/>
              <a:gd name="connsiteX5" fmla="*/ 0 w 4208478"/>
              <a:gd name="connsiteY5" fmla="*/ 1574042 h 3678281"/>
              <a:gd name="connsiteX6" fmla="*/ 616318 w 4208478"/>
              <a:gd name="connsiteY6" fmla="*/ 86120 h 3678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08478" h="3678281">
                <a:moveTo>
                  <a:pt x="711074" y="0"/>
                </a:moveTo>
                <a:lnTo>
                  <a:pt x="3497404" y="0"/>
                </a:lnTo>
                <a:lnTo>
                  <a:pt x="3592161" y="86120"/>
                </a:lnTo>
                <a:cubicBezTo>
                  <a:pt x="3972953" y="466913"/>
                  <a:pt x="4208478" y="992973"/>
                  <a:pt x="4208478" y="1574042"/>
                </a:cubicBezTo>
                <a:cubicBezTo>
                  <a:pt x="4208478" y="2736181"/>
                  <a:pt x="3266378" y="3678281"/>
                  <a:pt x="2104239" y="3678281"/>
                </a:cubicBezTo>
                <a:cubicBezTo>
                  <a:pt x="942100" y="3678281"/>
                  <a:pt x="0" y="2736181"/>
                  <a:pt x="0" y="1574042"/>
                </a:cubicBezTo>
                <a:cubicBezTo>
                  <a:pt x="0" y="992973"/>
                  <a:pt x="235525" y="466913"/>
                  <a:pt x="616318" y="8612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A coat of arms with two horses&#10;&#10;AI-generated content may be incorrect.">
            <a:extLst>
              <a:ext uri="{FF2B5EF4-FFF2-40B4-BE49-F238E27FC236}">
                <a16:creationId xmlns:a16="http://schemas.microsoft.com/office/drawing/2014/main" id="{5CC41F73-0398-92EE-382E-A3BBCA44AC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9286" y="270180"/>
            <a:ext cx="2709367" cy="2709367"/>
          </a:xfrm>
          <a:custGeom>
            <a:avLst/>
            <a:gdLst/>
            <a:ahLst/>
            <a:cxnLst/>
            <a:rect l="l" t="t" r="r" b="b"/>
            <a:pathLst>
              <a:path w="2833631" h="2677010">
                <a:moveTo>
                  <a:pt x="49418" y="0"/>
                </a:moveTo>
                <a:lnTo>
                  <a:pt x="2784213" y="0"/>
                </a:lnTo>
                <a:cubicBezTo>
                  <a:pt x="2811506" y="0"/>
                  <a:pt x="2833631" y="22125"/>
                  <a:pt x="2833631" y="49418"/>
                </a:cubicBezTo>
                <a:lnTo>
                  <a:pt x="2833631" y="2627592"/>
                </a:lnTo>
                <a:cubicBezTo>
                  <a:pt x="2833631" y="2654885"/>
                  <a:pt x="2811506" y="2677010"/>
                  <a:pt x="2784213" y="2677010"/>
                </a:cubicBezTo>
                <a:lnTo>
                  <a:pt x="49418" y="2677010"/>
                </a:lnTo>
                <a:cubicBezTo>
                  <a:pt x="22125" y="2677010"/>
                  <a:pt x="0" y="2654885"/>
                  <a:pt x="0" y="2627592"/>
                </a:cubicBezTo>
                <a:lnTo>
                  <a:pt x="0" y="49418"/>
                </a:lnTo>
                <a:cubicBezTo>
                  <a:pt x="0" y="22125"/>
                  <a:pt x="22125" y="0"/>
                  <a:pt x="49418" y="0"/>
                </a:cubicBezTo>
                <a:close/>
              </a:path>
            </a:pathLst>
          </a:custGeom>
        </p:spPr>
      </p:pic>
      <p:pic>
        <p:nvPicPr>
          <p:cNvPr id="4" name="Picture 3" descr="A logo of a company&#10;&#10;AI-generated content may be incorrect.">
            <a:extLst>
              <a:ext uri="{FF2B5EF4-FFF2-40B4-BE49-F238E27FC236}">
                <a16:creationId xmlns:a16="http://schemas.microsoft.com/office/drawing/2014/main" id="{4F563CA6-64E3-611A-EF92-8BEE52A138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6036" y="3884066"/>
            <a:ext cx="2811728" cy="2567230"/>
          </a:xfrm>
          <a:custGeom>
            <a:avLst/>
            <a:gdLst/>
            <a:ahLst/>
            <a:cxnLst/>
            <a:rect l="l" t="t" r="r" b="b"/>
            <a:pathLst>
              <a:path w="2833631" h="2677010">
                <a:moveTo>
                  <a:pt x="49418" y="0"/>
                </a:moveTo>
                <a:lnTo>
                  <a:pt x="2784213" y="0"/>
                </a:lnTo>
                <a:cubicBezTo>
                  <a:pt x="2811506" y="0"/>
                  <a:pt x="2833631" y="22125"/>
                  <a:pt x="2833631" y="49418"/>
                </a:cubicBezTo>
                <a:lnTo>
                  <a:pt x="2833631" y="2627592"/>
                </a:lnTo>
                <a:cubicBezTo>
                  <a:pt x="2833631" y="2654885"/>
                  <a:pt x="2811506" y="2677010"/>
                  <a:pt x="2784213" y="2677010"/>
                </a:cubicBezTo>
                <a:lnTo>
                  <a:pt x="49418" y="2677010"/>
                </a:lnTo>
                <a:cubicBezTo>
                  <a:pt x="22125" y="2677010"/>
                  <a:pt x="0" y="2654885"/>
                  <a:pt x="0" y="2627592"/>
                </a:cubicBezTo>
                <a:lnTo>
                  <a:pt x="0" y="49418"/>
                </a:lnTo>
                <a:cubicBezTo>
                  <a:pt x="0" y="22125"/>
                  <a:pt x="22125" y="0"/>
                  <a:pt x="49418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818874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F8451B-3C54-D63D-8E6F-A1D044C600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Rectangle 60">
            <a:extLst>
              <a:ext uri="{FF2B5EF4-FFF2-40B4-BE49-F238E27FC236}">
                <a16:creationId xmlns:a16="http://schemas.microsoft.com/office/drawing/2014/main" id="{930B0EC3-EB34-C30D-2E61-50B3EAEE27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2" name="Arc 61">
            <a:extLst>
              <a:ext uri="{FF2B5EF4-FFF2-40B4-BE49-F238E27FC236}">
                <a16:creationId xmlns:a16="http://schemas.microsoft.com/office/drawing/2014/main" id="{8FBB8EB2-2BCD-36F8-C5F8-3EA3484A2C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604789">
            <a:off x="675639" y="775849"/>
            <a:ext cx="2987899" cy="2987899"/>
          </a:xfrm>
          <a:prstGeom prst="arc">
            <a:avLst>
              <a:gd name="adj1" fmla="val 14455503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521B29-54BE-B478-8A9F-FFC3E174D9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2817" y="1370171"/>
            <a:ext cx="4425551" cy="2387600"/>
          </a:xfrm>
        </p:spPr>
        <p:txBody>
          <a:bodyPr>
            <a:normAutofit/>
          </a:bodyPr>
          <a:lstStyle/>
          <a:p>
            <a:pPr algn="l"/>
            <a:r>
              <a:rPr lang="en-US" dirty="0">
                <a:solidFill>
                  <a:srgbClr val="FFFFFF"/>
                </a:solidFill>
              </a:rPr>
              <a:t>Agenda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99820A5-2787-4C28-3E15-3E79265415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2817" y="3849845"/>
            <a:ext cx="7470487" cy="1881751"/>
          </a:xfrm>
        </p:spPr>
        <p:txBody>
          <a:bodyPr>
            <a:normAutofit/>
          </a:bodyPr>
          <a:lstStyle/>
          <a:p>
            <a:pPr algn="l"/>
            <a:r>
              <a:rPr lang="en-US" dirty="0">
                <a:solidFill>
                  <a:srgbClr val="FFFFFF"/>
                </a:solidFill>
              </a:rPr>
              <a:t>Our Journey – Caroline Ibbotson – Chair of Governors</a:t>
            </a:r>
          </a:p>
          <a:p>
            <a:pPr algn="l"/>
            <a:r>
              <a:rPr lang="en-US" dirty="0">
                <a:solidFill>
                  <a:srgbClr val="FFFFFF"/>
                </a:solidFill>
              </a:rPr>
              <a:t>CGPS – Vania Eaglen - Headteacher</a:t>
            </a:r>
          </a:p>
          <a:p>
            <a:pPr algn="l"/>
            <a:r>
              <a:rPr lang="en-US" dirty="0">
                <a:solidFill>
                  <a:srgbClr val="FFFFFF"/>
                </a:solidFill>
              </a:rPr>
              <a:t>MTOAT – John Marston – CEO MTOAT</a:t>
            </a:r>
          </a:p>
          <a:p>
            <a:pPr algn="l"/>
            <a:r>
              <a:rPr lang="en-US" dirty="0">
                <a:solidFill>
                  <a:srgbClr val="FFFFFF"/>
                </a:solidFill>
              </a:rPr>
              <a:t>Questions</a:t>
            </a: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C1A3874C-D1DF-EC16-411B-0C9EC61476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5976" y="2130090"/>
            <a:ext cx="457824" cy="44540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Freeform: Shape 63">
            <a:extLst>
              <a:ext uri="{FF2B5EF4-FFF2-40B4-BE49-F238E27FC236}">
                <a16:creationId xmlns:a16="http://schemas.microsoft.com/office/drawing/2014/main" id="{53377F05-CD86-E850-43F6-C9F8A1A3DC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13872" y="3116072"/>
            <a:ext cx="4378128" cy="3741928"/>
          </a:xfrm>
          <a:custGeom>
            <a:avLst/>
            <a:gdLst>
              <a:gd name="connsiteX0" fmla="*/ 2605183 w 4378128"/>
              <a:gd name="connsiteY0" fmla="*/ 0 h 3741928"/>
              <a:gd name="connsiteX1" fmla="*/ 4262321 w 4378128"/>
              <a:gd name="connsiteY1" fmla="*/ 594897 h 3741928"/>
              <a:gd name="connsiteX2" fmla="*/ 4378128 w 4378128"/>
              <a:gd name="connsiteY2" fmla="*/ 700149 h 3741928"/>
              <a:gd name="connsiteX3" fmla="*/ 4378128 w 4378128"/>
              <a:gd name="connsiteY3" fmla="*/ 3741928 h 3741928"/>
              <a:gd name="connsiteX4" fmla="*/ 263831 w 4378128"/>
              <a:gd name="connsiteY4" fmla="*/ 3741928 h 3741928"/>
              <a:gd name="connsiteX5" fmla="*/ 204729 w 4378128"/>
              <a:gd name="connsiteY5" fmla="*/ 3619238 h 3741928"/>
              <a:gd name="connsiteX6" fmla="*/ 0 w 4378128"/>
              <a:gd name="connsiteY6" fmla="*/ 2605183 h 3741928"/>
              <a:gd name="connsiteX7" fmla="*/ 2605183 w 4378128"/>
              <a:gd name="connsiteY7" fmla="*/ 0 h 3741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78128" h="3741928">
                <a:moveTo>
                  <a:pt x="2605183" y="0"/>
                </a:moveTo>
                <a:cubicBezTo>
                  <a:pt x="3234659" y="0"/>
                  <a:pt x="3811992" y="223253"/>
                  <a:pt x="4262321" y="594897"/>
                </a:cubicBezTo>
                <a:lnTo>
                  <a:pt x="4378128" y="700149"/>
                </a:lnTo>
                <a:lnTo>
                  <a:pt x="4378128" y="3741928"/>
                </a:lnTo>
                <a:lnTo>
                  <a:pt x="263831" y="3741928"/>
                </a:lnTo>
                <a:lnTo>
                  <a:pt x="204729" y="3619238"/>
                </a:lnTo>
                <a:cubicBezTo>
                  <a:pt x="72899" y="3307558"/>
                  <a:pt x="0" y="2964884"/>
                  <a:pt x="0" y="2605183"/>
                </a:cubicBezTo>
                <a:cubicBezTo>
                  <a:pt x="0" y="1166380"/>
                  <a:pt x="1166380" y="0"/>
                  <a:pt x="260518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B19435F8-CC85-AA80-A7A8-A04587EFE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99731" y="1"/>
            <a:ext cx="4208478" cy="3678281"/>
          </a:xfrm>
          <a:custGeom>
            <a:avLst/>
            <a:gdLst>
              <a:gd name="connsiteX0" fmla="*/ 711074 w 4208478"/>
              <a:gd name="connsiteY0" fmla="*/ 0 h 3678281"/>
              <a:gd name="connsiteX1" fmla="*/ 3497404 w 4208478"/>
              <a:gd name="connsiteY1" fmla="*/ 0 h 3678281"/>
              <a:gd name="connsiteX2" fmla="*/ 3592161 w 4208478"/>
              <a:gd name="connsiteY2" fmla="*/ 86120 h 3678281"/>
              <a:gd name="connsiteX3" fmla="*/ 4208478 w 4208478"/>
              <a:gd name="connsiteY3" fmla="*/ 1574042 h 3678281"/>
              <a:gd name="connsiteX4" fmla="*/ 2104239 w 4208478"/>
              <a:gd name="connsiteY4" fmla="*/ 3678281 h 3678281"/>
              <a:gd name="connsiteX5" fmla="*/ 0 w 4208478"/>
              <a:gd name="connsiteY5" fmla="*/ 1574042 h 3678281"/>
              <a:gd name="connsiteX6" fmla="*/ 616318 w 4208478"/>
              <a:gd name="connsiteY6" fmla="*/ 86120 h 3678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08478" h="3678281">
                <a:moveTo>
                  <a:pt x="711074" y="0"/>
                </a:moveTo>
                <a:lnTo>
                  <a:pt x="3497404" y="0"/>
                </a:lnTo>
                <a:lnTo>
                  <a:pt x="3592161" y="86120"/>
                </a:lnTo>
                <a:cubicBezTo>
                  <a:pt x="3972953" y="466913"/>
                  <a:pt x="4208478" y="992973"/>
                  <a:pt x="4208478" y="1574042"/>
                </a:cubicBezTo>
                <a:cubicBezTo>
                  <a:pt x="4208478" y="2736181"/>
                  <a:pt x="3266378" y="3678281"/>
                  <a:pt x="2104239" y="3678281"/>
                </a:cubicBezTo>
                <a:cubicBezTo>
                  <a:pt x="942100" y="3678281"/>
                  <a:pt x="0" y="2736181"/>
                  <a:pt x="0" y="1574042"/>
                </a:cubicBezTo>
                <a:cubicBezTo>
                  <a:pt x="0" y="992973"/>
                  <a:pt x="235525" y="466913"/>
                  <a:pt x="616318" y="8612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A coat of arms with two horses&#10;&#10;AI-generated content may be incorrect.">
            <a:extLst>
              <a:ext uri="{FF2B5EF4-FFF2-40B4-BE49-F238E27FC236}">
                <a16:creationId xmlns:a16="http://schemas.microsoft.com/office/drawing/2014/main" id="{B5D42260-F743-A0FC-2F96-2CB2752874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9286" y="270180"/>
            <a:ext cx="2709367" cy="2709367"/>
          </a:xfrm>
          <a:custGeom>
            <a:avLst/>
            <a:gdLst/>
            <a:ahLst/>
            <a:cxnLst/>
            <a:rect l="l" t="t" r="r" b="b"/>
            <a:pathLst>
              <a:path w="2833631" h="2677010">
                <a:moveTo>
                  <a:pt x="49418" y="0"/>
                </a:moveTo>
                <a:lnTo>
                  <a:pt x="2784213" y="0"/>
                </a:lnTo>
                <a:cubicBezTo>
                  <a:pt x="2811506" y="0"/>
                  <a:pt x="2833631" y="22125"/>
                  <a:pt x="2833631" y="49418"/>
                </a:cubicBezTo>
                <a:lnTo>
                  <a:pt x="2833631" y="2627592"/>
                </a:lnTo>
                <a:cubicBezTo>
                  <a:pt x="2833631" y="2654885"/>
                  <a:pt x="2811506" y="2677010"/>
                  <a:pt x="2784213" y="2677010"/>
                </a:cubicBezTo>
                <a:lnTo>
                  <a:pt x="49418" y="2677010"/>
                </a:lnTo>
                <a:cubicBezTo>
                  <a:pt x="22125" y="2677010"/>
                  <a:pt x="0" y="2654885"/>
                  <a:pt x="0" y="2627592"/>
                </a:cubicBezTo>
                <a:lnTo>
                  <a:pt x="0" y="49418"/>
                </a:lnTo>
                <a:cubicBezTo>
                  <a:pt x="0" y="22125"/>
                  <a:pt x="22125" y="0"/>
                  <a:pt x="49418" y="0"/>
                </a:cubicBezTo>
                <a:close/>
              </a:path>
            </a:pathLst>
          </a:custGeom>
        </p:spPr>
      </p:pic>
      <p:pic>
        <p:nvPicPr>
          <p:cNvPr id="4" name="Picture 3" descr="A logo of a company&#10;&#10;AI-generated content may be incorrect.">
            <a:extLst>
              <a:ext uri="{FF2B5EF4-FFF2-40B4-BE49-F238E27FC236}">
                <a16:creationId xmlns:a16="http://schemas.microsoft.com/office/drawing/2014/main" id="{03EA640F-DBE3-BA1B-6CE2-DB0E338D89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6036" y="3884066"/>
            <a:ext cx="2811728" cy="2567230"/>
          </a:xfrm>
          <a:custGeom>
            <a:avLst/>
            <a:gdLst/>
            <a:ahLst/>
            <a:cxnLst/>
            <a:rect l="l" t="t" r="r" b="b"/>
            <a:pathLst>
              <a:path w="2833631" h="2677010">
                <a:moveTo>
                  <a:pt x="49418" y="0"/>
                </a:moveTo>
                <a:lnTo>
                  <a:pt x="2784213" y="0"/>
                </a:lnTo>
                <a:cubicBezTo>
                  <a:pt x="2811506" y="0"/>
                  <a:pt x="2833631" y="22125"/>
                  <a:pt x="2833631" y="49418"/>
                </a:cubicBezTo>
                <a:lnTo>
                  <a:pt x="2833631" y="2627592"/>
                </a:lnTo>
                <a:cubicBezTo>
                  <a:pt x="2833631" y="2654885"/>
                  <a:pt x="2811506" y="2677010"/>
                  <a:pt x="2784213" y="2677010"/>
                </a:cubicBezTo>
                <a:lnTo>
                  <a:pt x="49418" y="2677010"/>
                </a:lnTo>
                <a:cubicBezTo>
                  <a:pt x="22125" y="2677010"/>
                  <a:pt x="0" y="2654885"/>
                  <a:pt x="0" y="2627592"/>
                </a:cubicBezTo>
                <a:lnTo>
                  <a:pt x="0" y="49418"/>
                </a:lnTo>
                <a:cubicBezTo>
                  <a:pt x="0" y="22125"/>
                  <a:pt x="22125" y="0"/>
                  <a:pt x="49418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032476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9DAE9B-FC96-9492-A1F1-B7178FDED7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Rectangle 60">
            <a:extLst>
              <a:ext uri="{FF2B5EF4-FFF2-40B4-BE49-F238E27FC236}">
                <a16:creationId xmlns:a16="http://schemas.microsoft.com/office/drawing/2014/main" id="{BA05F4C8-5EC8-899A-5C84-DAE284883A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2" name="Arc 61">
            <a:extLst>
              <a:ext uri="{FF2B5EF4-FFF2-40B4-BE49-F238E27FC236}">
                <a16:creationId xmlns:a16="http://schemas.microsoft.com/office/drawing/2014/main" id="{7687B69F-788E-84C6-4C57-B72E84D586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604789">
            <a:off x="675639" y="775849"/>
            <a:ext cx="2987899" cy="2987899"/>
          </a:xfrm>
          <a:prstGeom prst="arc">
            <a:avLst>
              <a:gd name="adj1" fmla="val 14455503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5AA63BE-F8EE-0AF3-8168-1BACEC9ABF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2817" y="1370171"/>
            <a:ext cx="4425551" cy="2387600"/>
          </a:xfrm>
        </p:spPr>
        <p:txBody>
          <a:bodyPr>
            <a:normAutofit/>
          </a:bodyPr>
          <a:lstStyle/>
          <a:p>
            <a:pPr algn="l"/>
            <a:r>
              <a:rPr lang="en-US" dirty="0">
                <a:solidFill>
                  <a:srgbClr val="FFFFFF"/>
                </a:solidFill>
              </a:rPr>
              <a:t>Our Journey so Far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A76F7E-FB6F-44CB-8FCF-C6C71789AB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0479" y="3827246"/>
            <a:ext cx="7470487" cy="1881751"/>
          </a:xfrm>
        </p:spPr>
        <p:txBody>
          <a:bodyPr>
            <a:noAutofit/>
          </a:bodyPr>
          <a:lstStyle/>
          <a:p>
            <a:pPr algn="l"/>
            <a:r>
              <a:rPr lang="en-GB" sz="1800" dirty="0">
                <a:solidFill>
                  <a:srgbClr val="FFFFFF"/>
                </a:solidFill>
              </a:rPr>
              <a:t>2023 - HT requests the Governing Body  explore academisation. </a:t>
            </a:r>
          </a:p>
          <a:p>
            <a:pPr algn="l"/>
            <a:r>
              <a:rPr lang="en-GB" sz="1800" dirty="0">
                <a:solidFill>
                  <a:srgbClr val="FFFFFF"/>
                </a:solidFill>
              </a:rPr>
              <a:t>2024 – Governing Body debate what is best for CGPS</a:t>
            </a:r>
          </a:p>
          <a:p>
            <a:pPr algn="l"/>
            <a:r>
              <a:rPr lang="en-GB" sz="1800" dirty="0">
                <a:solidFill>
                  <a:srgbClr val="FFFFFF"/>
                </a:solidFill>
              </a:rPr>
              <a:t>2024 – Governing Body working party meet and discuss partnership with several trusts and choose MTOAT who then offer a shadow year.</a:t>
            </a:r>
          </a:p>
          <a:p>
            <a:pPr algn="l"/>
            <a:r>
              <a:rPr lang="en-GB" sz="1800" dirty="0">
                <a:solidFill>
                  <a:srgbClr val="FFFFFF"/>
                </a:solidFill>
              </a:rPr>
              <a:t>2024-2025 – Shadow year is completed, and Governing Body unanimously agree to start due diligence to take the next step.</a:t>
            </a:r>
          </a:p>
          <a:p>
            <a:pPr algn="l"/>
            <a:r>
              <a:rPr lang="en-GB" sz="1800" dirty="0">
                <a:solidFill>
                  <a:srgbClr val="FFFFFF"/>
                </a:solidFill>
              </a:rPr>
              <a:t>TODAY – We are starting consultations as part of our due diligence.</a:t>
            </a: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236BC272-3207-97EE-8A33-36A911B73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5976" y="2130090"/>
            <a:ext cx="457824" cy="44540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Freeform: Shape 63">
            <a:extLst>
              <a:ext uri="{FF2B5EF4-FFF2-40B4-BE49-F238E27FC236}">
                <a16:creationId xmlns:a16="http://schemas.microsoft.com/office/drawing/2014/main" id="{00D66E59-3153-1EF6-9659-1766F6C5A2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13872" y="3116072"/>
            <a:ext cx="4378128" cy="3741928"/>
          </a:xfrm>
          <a:custGeom>
            <a:avLst/>
            <a:gdLst>
              <a:gd name="connsiteX0" fmla="*/ 2605183 w 4378128"/>
              <a:gd name="connsiteY0" fmla="*/ 0 h 3741928"/>
              <a:gd name="connsiteX1" fmla="*/ 4262321 w 4378128"/>
              <a:gd name="connsiteY1" fmla="*/ 594897 h 3741928"/>
              <a:gd name="connsiteX2" fmla="*/ 4378128 w 4378128"/>
              <a:gd name="connsiteY2" fmla="*/ 700149 h 3741928"/>
              <a:gd name="connsiteX3" fmla="*/ 4378128 w 4378128"/>
              <a:gd name="connsiteY3" fmla="*/ 3741928 h 3741928"/>
              <a:gd name="connsiteX4" fmla="*/ 263831 w 4378128"/>
              <a:gd name="connsiteY4" fmla="*/ 3741928 h 3741928"/>
              <a:gd name="connsiteX5" fmla="*/ 204729 w 4378128"/>
              <a:gd name="connsiteY5" fmla="*/ 3619238 h 3741928"/>
              <a:gd name="connsiteX6" fmla="*/ 0 w 4378128"/>
              <a:gd name="connsiteY6" fmla="*/ 2605183 h 3741928"/>
              <a:gd name="connsiteX7" fmla="*/ 2605183 w 4378128"/>
              <a:gd name="connsiteY7" fmla="*/ 0 h 3741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78128" h="3741928">
                <a:moveTo>
                  <a:pt x="2605183" y="0"/>
                </a:moveTo>
                <a:cubicBezTo>
                  <a:pt x="3234659" y="0"/>
                  <a:pt x="3811992" y="223253"/>
                  <a:pt x="4262321" y="594897"/>
                </a:cubicBezTo>
                <a:lnTo>
                  <a:pt x="4378128" y="700149"/>
                </a:lnTo>
                <a:lnTo>
                  <a:pt x="4378128" y="3741928"/>
                </a:lnTo>
                <a:lnTo>
                  <a:pt x="263831" y="3741928"/>
                </a:lnTo>
                <a:lnTo>
                  <a:pt x="204729" y="3619238"/>
                </a:lnTo>
                <a:cubicBezTo>
                  <a:pt x="72899" y="3307558"/>
                  <a:pt x="0" y="2964884"/>
                  <a:pt x="0" y="2605183"/>
                </a:cubicBezTo>
                <a:cubicBezTo>
                  <a:pt x="0" y="1166380"/>
                  <a:pt x="1166380" y="0"/>
                  <a:pt x="260518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BEB95500-5D47-D1DF-8310-5BB81AE67F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99731" y="1"/>
            <a:ext cx="4208478" cy="3678281"/>
          </a:xfrm>
          <a:custGeom>
            <a:avLst/>
            <a:gdLst>
              <a:gd name="connsiteX0" fmla="*/ 711074 w 4208478"/>
              <a:gd name="connsiteY0" fmla="*/ 0 h 3678281"/>
              <a:gd name="connsiteX1" fmla="*/ 3497404 w 4208478"/>
              <a:gd name="connsiteY1" fmla="*/ 0 h 3678281"/>
              <a:gd name="connsiteX2" fmla="*/ 3592161 w 4208478"/>
              <a:gd name="connsiteY2" fmla="*/ 86120 h 3678281"/>
              <a:gd name="connsiteX3" fmla="*/ 4208478 w 4208478"/>
              <a:gd name="connsiteY3" fmla="*/ 1574042 h 3678281"/>
              <a:gd name="connsiteX4" fmla="*/ 2104239 w 4208478"/>
              <a:gd name="connsiteY4" fmla="*/ 3678281 h 3678281"/>
              <a:gd name="connsiteX5" fmla="*/ 0 w 4208478"/>
              <a:gd name="connsiteY5" fmla="*/ 1574042 h 3678281"/>
              <a:gd name="connsiteX6" fmla="*/ 616318 w 4208478"/>
              <a:gd name="connsiteY6" fmla="*/ 86120 h 3678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08478" h="3678281">
                <a:moveTo>
                  <a:pt x="711074" y="0"/>
                </a:moveTo>
                <a:lnTo>
                  <a:pt x="3497404" y="0"/>
                </a:lnTo>
                <a:lnTo>
                  <a:pt x="3592161" y="86120"/>
                </a:lnTo>
                <a:cubicBezTo>
                  <a:pt x="3972953" y="466913"/>
                  <a:pt x="4208478" y="992973"/>
                  <a:pt x="4208478" y="1574042"/>
                </a:cubicBezTo>
                <a:cubicBezTo>
                  <a:pt x="4208478" y="2736181"/>
                  <a:pt x="3266378" y="3678281"/>
                  <a:pt x="2104239" y="3678281"/>
                </a:cubicBezTo>
                <a:cubicBezTo>
                  <a:pt x="942100" y="3678281"/>
                  <a:pt x="0" y="2736181"/>
                  <a:pt x="0" y="1574042"/>
                </a:cubicBezTo>
                <a:cubicBezTo>
                  <a:pt x="0" y="992973"/>
                  <a:pt x="235525" y="466913"/>
                  <a:pt x="616318" y="8612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 descr="A logo of a company&#10;&#10;AI-generated content may be incorrect.">
            <a:extLst>
              <a:ext uri="{FF2B5EF4-FFF2-40B4-BE49-F238E27FC236}">
                <a16:creationId xmlns:a16="http://schemas.microsoft.com/office/drawing/2014/main" id="{60950C49-5245-DBDF-3D74-05BC8BF84C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8106" y="306663"/>
            <a:ext cx="2811728" cy="2567230"/>
          </a:xfrm>
          <a:custGeom>
            <a:avLst/>
            <a:gdLst/>
            <a:ahLst/>
            <a:cxnLst/>
            <a:rect l="l" t="t" r="r" b="b"/>
            <a:pathLst>
              <a:path w="2833631" h="2677010">
                <a:moveTo>
                  <a:pt x="49418" y="0"/>
                </a:moveTo>
                <a:lnTo>
                  <a:pt x="2784213" y="0"/>
                </a:lnTo>
                <a:cubicBezTo>
                  <a:pt x="2811506" y="0"/>
                  <a:pt x="2833631" y="22125"/>
                  <a:pt x="2833631" y="49418"/>
                </a:cubicBezTo>
                <a:lnTo>
                  <a:pt x="2833631" y="2627592"/>
                </a:lnTo>
                <a:cubicBezTo>
                  <a:pt x="2833631" y="2654885"/>
                  <a:pt x="2811506" y="2677010"/>
                  <a:pt x="2784213" y="2677010"/>
                </a:cubicBezTo>
                <a:lnTo>
                  <a:pt x="49418" y="2677010"/>
                </a:lnTo>
                <a:cubicBezTo>
                  <a:pt x="22125" y="2677010"/>
                  <a:pt x="0" y="2654885"/>
                  <a:pt x="0" y="2627592"/>
                </a:cubicBezTo>
                <a:lnTo>
                  <a:pt x="0" y="49418"/>
                </a:lnTo>
                <a:cubicBezTo>
                  <a:pt x="0" y="22125"/>
                  <a:pt x="22125" y="0"/>
                  <a:pt x="49418" y="0"/>
                </a:cubicBezTo>
                <a:close/>
              </a:path>
            </a:pathLst>
          </a:custGeom>
        </p:spPr>
      </p:pic>
      <p:pic>
        <p:nvPicPr>
          <p:cNvPr id="7" name="Picture 6" descr="A group of kids in a classroom&#10;&#10;AI-generated content may be incorrect.">
            <a:extLst>
              <a:ext uri="{FF2B5EF4-FFF2-40B4-BE49-F238E27FC236}">
                <a16:creationId xmlns:a16="http://schemas.microsoft.com/office/drawing/2014/main" id="{6287247D-2F1A-D820-146B-FCA62A5123A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87" r="4" b="19188"/>
          <a:stretch>
            <a:fillRect/>
          </a:stretch>
        </p:blipFill>
        <p:spPr>
          <a:xfrm>
            <a:off x="8203631" y="4327265"/>
            <a:ext cx="3765703" cy="1881751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32329771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844B44-8254-448D-D177-BDDDBC0EB1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Rectangle 60">
            <a:extLst>
              <a:ext uri="{FF2B5EF4-FFF2-40B4-BE49-F238E27FC236}">
                <a16:creationId xmlns:a16="http://schemas.microsoft.com/office/drawing/2014/main" id="{A9309ABE-518C-2E95-620B-C7DFC77584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2" name="Arc 61">
            <a:extLst>
              <a:ext uri="{FF2B5EF4-FFF2-40B4-BE49-F238E27FC236}">
                <a16:creationId xmlns:a16="http://schemas.microsoft.com/office/drawing/2014/main" id="{83E188C0-590D-BA12-5B16-DB953CECD2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604789">
            <a:off x="675639" y="775849"/>
            <a:ext cx="2987899" cy="2987899"/>
          </a:xfrm>
          <a:prstGeom prst="arc">
            <a:avLst>
              <a:gd name="adj1" fmla="val 14455503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67645FE-C55D-51AD-5A7C-E6E0CABDC1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2817" y="1370171"/>
            <a:ext cx="4425551" cy="2387600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>
                <a:solidFill>
                  <a:srgbClr val="FFFFFF"/>
                </a:solidFill>
              </a:rPr>
              <a:t>Context &amp; Current Status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234381-442C-8D8B-2C25-F376DAD371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2817" y="3849845"/>
            <a:ext cx="4425551" cy="1881751"/>
          </a:xfrm>
        </p:spPr>
        <p:txBody>
          <a:bodyPr>
            <a:norm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FFFF"/>
                </a:solidFill>
              </a:rPr>
              <a:t>Completed a shadow year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FFFF"/>
                </a:solidFill>
              </a:rPr>
              <a:t>Consulting all stakeholders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FFFF"/>
                </a:solidFill>
              </a:rPr>
              <a:t>Governors' decision</a:t>
            </a: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AF9AF775-F3F3-5AE3-83AD-07F3F55C7F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5976" y="2130090"/>
            <a:ext cx="457824" cy="44540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Freeform: Shape 63">
            <a:extLst>
              <a:ext uri="{FF2B5EF4-FFF2-40B4-BE49-F238E27FC236}">
                <a16:creationId xmlns:a16="http://schemas.microsoft.com/office/drawing/2014/main" id="{E10626C0-A335-1CB0-5E71-FEF9BFE9F1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13872" y="3116072"/>
            <a:ext cx="4378128" cy="3741928"/>
          </a:xfrm>
          <a:custGeom>
            <a:avLst/>
            <a:gdLst>
              <a:gd name="connsiteX0" fmla="*/ 2605183 w 4378128"/>
              <a:gd name="connsiteY0" fmla="*/ 0 h 3741928"/>
              <a:gd name="connsiteX1" fmla="*/ 4262321 w 4378128"/>
              <a:gd name="connsiteY1" fmla="*/ 594897 h 3741928"/>
              <a:gd name="connsiteX2" fmla="*/ 4378128 w 4378128"/>
              <a:gd name="connsiteY2" fmla="*/ 700149 h 3741928"/>
              <a:gd name="connsiteX3" fmla="*/ 4378128 w 4378128"/>
              <a:gd name="connsiteY3" fmla="*/ 3741928 h 3741928"/>
              <a:gd name="connsiteX4" fmla="*/ 263831 w 4378128"/>
              <a:gd name="connsiteY4" fmla="*/ 3741928 h 3741928"/>
              <a:gd name="connsiteX5" fmla="*/ 204729 w 4378128"/>
              <a:gd name="connsiteY5" fmla="*/ 3619238 h 3741928"/>
              <a:gd name="connsiteX6" fmla="*/ 0 w 4378128"/>
              <a:gd name="connsiteY6" fmla="*/ 2605183 h 3741928"/>
              <a:gd name="connsiteX7" fmla="*/ 2605183 w 4378128"/>
              <a:gd name="connsiteY7" fmla="*/ 0 h 3741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78128" h="3741928">
                <a:moveTo>
                  <a:pt x="2605183" y="0"/>
                </a:moveTo>
                <a:cubicBezTo>
                  <a:pt x="3234659" y="0"/>
                  <a:pt x="3811992" y="223253"/>
                  <a:pt x="4262321" y="594897"/>
                </a:cubicBezTo>
                <a:lnTo>
                  <a:pt x="4378128" y="700149"/>
                </a:lnTo>
                <a:lnTo>
                  <a:pt x="4378128" y="3741928"/>
                </a:lnTo>
                <a:lnTo>
                  <a:pt x="263831" y="3741928"/>
                </a:lnTo>
                <a:lnTo>
                  <a:pt x="204729" y="3619238"/>
                </a:lnTo>
                <a:cubicBezTo>
                  <a:pt x="72899" y="3307558"/>
                  <a:pt x="0" y="2964884"/>
                  <a:pt x="0" y="2605183"/>
                </a:cubicBezTo>
                <a:cubicBezTo>
                  <a:pt x="0" y="1166380"/>
                  <a:pt x="1166380" y="0"/>
                  <a:pt x="260518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518BE0F8-1A48-6CB2-AB6C-72E0A0EA42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99731" y="1"/>
            <a:ext cx="4208478" cy="3678281"/>
          </a:xfrm>
          <a:custGeom>
            <a:avLst/>
            <a:gdLst>
              <a:gd name="connsiteX0" fmla="*/ 711074 w 4208478"/>
              <a:gd name="connsiteY0" fmla="*/ 0 h 3678281"/>
              <a:gd name="connsiteX1" fmla="*/ 3497404 w 4208478"/>
              <a:gd name="connsiteY1" fmla="*/ 0 h 3678281"/>
              <a:gd name="connsiteX2" fmla="*/ 3592161 w 4208478"/>
              <a:gd name="connsiteY2" fmla="*/ 86120 h 3678281"/>
              <a:gd name="connsiteX3" fmla="*/ 4208478 w 4208478"/>
              <a:gd name="connsiteY3" fmla="*/ 1574042 h 3678281"/>
              <a:gd name="connsiteX4" fmla="*/ 2104239 w 4208478"/>
              <a:gd name="connsiteY4" fmla="*/ 3678281 h 3678281"/>
              <a:gd name="connsiteX5" fmla="*/ 0 w 4208478"/>
              <a:gd name="connsiteY5" fmla="*/ 1574042 h 3678281"/>
              <a:gd name="connsiteX6" fmla="*/ 616318 w 4208478"/>
              <a:gd name="connsiteY6" fmla="*/ 86120 h 3678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08478" h="3678281">
                <a:moveTo>
                  <a:pt x="711074" y="0"/>
                </a:moveTo>
                <a:lnTo>
                  <a:pt x="3497404" y="0"/>
                </a:lnTo>
                <a:lnTo>
                  <a:pt x="3592161" y="86120"/>
                </a:lnTo>
                <a:cubicBezTo>
                  <a:pt x="3972953" y="466913"/>
                  <a:pt x="4208478" y="992973"/>
                  <a:pt x="4208478" y="1574042"/>
                </a:cubicBezTo>
                <a:cubicBezTo>
                  <a:pt x="4208478" y="2736181"/>
                  <a:pt x="3266378" y="3678281"/>
                  <a:pt x="2104239" y="3678281"/>
                </a:cubicBezTo>
                <a:cubicBezTo>
                  <a:pt x="942100" y="3678281"/>
                  <a:pt x="0" y="2736181"/>
                  <a:pt x="0" y="1574042"/>
                </a:cubicBezTo>
                <a:cubicBezTo>
                  <a:pt x="0" y="992973"/>
                  <a:pt x="235525" y="466913"/>
                  <a:pt x="616318" y="8612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A coat of arms with two horses&#10;&#10;AI-generated content may be incorrect.">
            <a:extLst>
              <a:ext uri="{FF2B5EF4-FFF2-40B4-BE49-F238E27FC236}">
                <a16:creationId xmlns:a16="http://schemas.microsoft.com/office/drawing/2014/main" id="{D6CE8795-8EF9-0F34-D611-6BFA8FDBFA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9286" y="270180"/>
            <a:ext cx="2709367" cy="2709367"/>
          </a:xfrm>
          <a:custGeom>
            <a:avLst/>
            <a:gdLst/>
            <a:ahLst/>
            <a:cxnLst/>
            <a:rect l="l" t="t" r="r" b="b"/>
            <a:pathLst>
              <a:path w="2833631" h="2677010">
                <a:moveTo>
                  <a:pt x="49418" y="0"/>
                </a:moveTo>
                <a:lnTo>
                  <a:pt x="2784213" y="0"/>
                </a:lnTo>
                <a:cubicBezTo>
                  <a:pt x="2811506" y="0"/>
                  <a:pt x="2833631" y="22125"/>
                  <a:pt x="2833631" y="49418"/>
                </a:cubicBezTo>
                <a:lnTo>
                  <a:pt x="2833631" y="2627592"/>
                </a:lnTo>
                <a:cubicBezTo>
                  <a:pt x="2833631" y="2654885"/>
                  <a:pt x="2811506" y="2677010"/>
                  <a:pt x="2784213" y="2677010"/>
                </a:cubicBezTo>
                <a:lnTo>
                  <a:pt x="49418" y="2677010"/>
                </a:lnTo>
                <a:cubicBezTo>
                  <a:pt x="22125" y="2677010"/>
                  <a:pt x="0" y="2654885"/>
                  <a:pt x="0" y="2627592"/>
                </a:cubicBezTo>
                <a:lnTo>
                  <a:pt x="0" y="49418"/>
                </a:lnTo>
                <a:cubicBezTo>
                  <a:pt x="0" y="22125"/>
                  <a:pt x="22125" y="0"/>
                  <a:pt x="49418" y="0"/>
                </a:cubicBezTo>
                <a:close/>
              </a:path>
            </a:pathLst>
          </a:custGeom>
        </p:spPr>
      </p:pic>
      <p:pic>
        <p:nvPicPr>
          <p:cNvPr id="4" name="Picture 3" descr="A logo of a company&#10;&#10;AI-generated content may be incorrect.">
            <a:extLst>
              <a:ext uri="{FF2B5EF4-FFF2-40B4-BE49-F238E27FC236}">
                <a16:creationId xmlns:a16="http://schemas.microsoft.com/office/drawing/2014/main" id="{1B0F0DFD-8039-D1F2-3DBA-668D7D6FB9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26036" y="3884066"/>
            <a:ext cx="2811728" cy="2567230"/>
          </a:xfrm>
          <a:custGeom>
            <a:avLst/>
            <a:gdLst/>
            <a:ahLst/>
            <a:cxnLst/>
            <a:rect l="l" t="t" r="r" b="b"/>
            <a:pathLst>
              <a:path w="2833631" h="2677010">
                <a:moveTo>
                  <a:pt x="49418" y="0"/>
                </a:moveTo>
                <a:lnTo>
                  <a:pt x="2784213" y="0"/>
                </a:lnTo>
                <a:cubicBezTo>
                  <a:pt x="2811506" y="0"/>
                  <a:pt x="2833631" y="22125"/>
                  <a:pt x="2833631" y="49418"/>
                </a:cubicBezTo>
                <a:lnTo>
                  <a:pt x="2833631" y="2627592"/>
                </a:lnTo>
                <a:cubicBezTo>
                  <a:pt x="2833631" y="2654885"/>
                  <a:pt x="2811506" y="2677010"/>
                  <a:pt x="2784213" y="2677010"/>
                </a:cubicBezTo>
                <a:lnTo>
                  <a:pt x="49418" y="2677010"/>
                </a:lnTo>
                <a:cubicBezTo>
                  <a:pt x="22125" y="2677010"/>
                  <a:pt x="0" y="2654885"/>
                  <a:pt x="0" y="2627592"/>
                </a:cubicBezTo>
                <a:lnTo>
                  <a:pt x="0" y="49418"/>
                </a:lnTo>
                <a:cubicBezTo>
                  <a:pt x="0" y="22125"/>
                  <a:pt x="22125" y="0"/>
                  <a:pt x="49418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5825163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590E35-D6E0-2445-80DB-863A9AC92D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Rectangle 60">
            <a:extLst>
              <a:ext uri="{FF2B5EF4-FFF2-40B4-BE49-F238E27FC236}">
                <a16:creationId xmlns:a16="http://schemas.microsoft.com/office/drawing/2014/main" id="{0CA3CC41-6749-B47D-5499-2A71F3B440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2" name="Arc 61">
            <a:extLst>
              <a:ext uri="{FF2B5EF4-FFF2-40B4-BE49-F238E27FC236}">
                <a16:creationId xmlns:a16="http://schemas.microsoft.com/office/drawing/2014/main" id="{498912F8-65E0-059D-B165-8D8B56C1A0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604789">
            <a:off x="675639" y="775849"/>
            <a:ext cx="2987899" cy="2987899"/>
          </a:xfrm>
          <a:prstGeom prst="arc">
            <a:avLst>
              <a:gd name="adj1" fmla="val 14455503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004378-2618-D8A0-D8E4-784D25DE4F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2817" y="1370171"/>
            <a:ext cx="4425551" cy="2387600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>
                <a:solidFill>
                  <a:srgbClr val="FFFFFF"/>
                </a:solidFill>
              </a:rPr>
              <a:t>Future Focused Perspective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F67A36A-7279-DE75-BC88-65A3249EDF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2817" y="3849845"/>
            <a:ext cx="4425551" cy="1881751"/>
          </a:xfrm>
        </p:spPr>
        <p:txBody>
          <a:bodyPr>
            <a:norm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FFFF"/>
                </a:solidFill>
              </a:rPr>
              <a:t>Sustainability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FFFF"/>
                </a:solidFill>
              </a:rPr>
              <a:t>Support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FFFF"/>
                </a:solidFill>
              </a:rPr>
              <a:t>Thriving for future generations</a:t>
            </a: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FA5836F9-0408-E647-AC9E-E2E4D7F141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5976" y="2130090"/>
            <a:ext cx="457824" cy="44540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Freeform: Shape 63">
            <a:extLst>
              <a:ext uri="{FF2B5EF4-FFF2-40B4-BE49-F238E27FC236}">
                <a16:creationId xmlns:a16="http://schemas.microsoft.com/office/drawing/2014/main" id="{B28A170C-F552-72C2-0909-3C1EFF9F22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13872" y="3116072"/>
            <a:ext cx="4378128" cy="3741928"/>
          </a:xfrm>
          <a:custGeom>
            <a:avLst/>
            <a:gdLst>
              <a:gd name="connsiteX0" fmla="*/ 2605183 w 4378128"/>
              <a:gd name="connsiteY0" fmla="*/ 0 h 3741928"/>
              <a:gd name="connsiteX1" fmla="*/ 4262321 w 4378128"/>
              <a:gd name="connsiteY1" fmla="*/ 594897 h 3741928"/>
              <a:gd name="connsiteX2" fmla="*/ 4378128 w 4378128"/>
              <a:gd name="connsiteY2" fmla="*/ 700149 h 3741928"/>
              <a:gd name="connsiteX3" fmla="*/ 4378128 w 4378128"/>
              <a:gd name="connsiteY3" fmla="*/ 3741928 h 3741928"/>
              <a:gd name="connsiteX4" fmla="*/ 263831 w 4378128"/>
              <a:gd name="connsiteY4" fmla="*/ 3741928 h 3741928"/>
              <a:gd name="connsiteX5" fmla="*/ 204729 w 4378128"/>
              <a:gd name="connsiteY5" fmla="*/ 3619238 h 3741928"/>
              <a:gd name="connsiteX6" fmla="*/ 0 w 4378128"/>
              <a:gd name="connsiteY6" fmla="*/ 2605183 h 3741928"/>
              <a:gd name="connsiteX7" fmla="*/ 2605183 w 4378128"/>
              <a:gd name="connsiteY7" fmla="*/ 0 h 3741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78128" h="3741928">
                <a:moveTo>
                  <a:pt x="2605183" y="0"/>
                </a:moveTo>
                <a:cubicBezTo>
                  <a:pt x="3234659" y="0"/>
                  <a:pt x="3811992" y="223253"/>
                  <a:pt x="4262321" y="594897"/>
                </a:cubicBezTo>
                <a:lnTo>
                  <a:pt x="4378128" y="700149"/>
                </a:lnTo>
                <a:lnTo>
                  <a:pt x="4378128" y="3741928"/>
                </a:lnTo>
                <a:lnTo>
                  <a:pt x="263831" y="3741928"/>
                </a:lnTo>
                <a:lnTo>
                  <a:pt x="204729" y="3619238"/>
                </a:lnTo>
                <a:cubicBezTo>
                  <a:pt x="72899" y="3307558"/>
                  <a:pt x="0" y="2964884"/>
                  <a:pt x="0" y="2605183"/>
                </a:cubicBezTo>
                <a:cubicBezTo>
                  <a:pt x="0" y="1166380"/>
                  <a:pt x="1166380" y="0"/>
                  <a:pt x="260518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F83BE56C-6223-A4FB-7B6F-D317A15045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99731" y="1"/>
            <a:ext cx="4208478" cy="3678281"/>
          </a:xfrm>
          <a:custGeom>
            <a:avLst/>
            <a:gdLst>
              <a:gd name="connsiteX0" fmla="*/ 711074 w 4208478"/>
              <a:gd name="connsiteY0" fmla="*/ 0 h 3678281"/>
              <a:gd name="connsiteX1" fmla="*/ 3497404 w 4208478"/>
              <a:gd name="connsiteY1" fmla="*/ 0 h 3678281"/>
              <a:gd name="connsiteX2" fmla="*/ 3592161 w 4208478"/>
              <a:gd name="connsiteY2" fmla="*/ 86120 h 3678281"/>
              <a:gd name="connsiteX3" fmla="*/ 4208478 w 4208478"/>
              <a:gd name="connsiteY3" fmla="*/ 1574042 h 3678281"/>
              <a:gd name="connsiteX4" fmla="*/ 2104239 w 4208478"/>
              <a:gd name="connsiteY4" fmla="*/ 3678281 h 3678281"/>
              <a:gd name="connsiteX5" fmla="*/ 0 w 4208478"/>
              <a:gd name="connsiteY5" fmla="*/ 1574042 h 3678281"/>
              <a:gd name="connsiteX6" fmla="*/ 616318 w 4208478"/>
              <a:gd name="connsiteY6" fmla="*/ 86120 h 3678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08478" h="3678281">
                <a:moveTo>
                  <a:pt x="711074" y="0"/>
                </a:moveTo>
                <a:lnTo>
                  <a:pt x="3497404" y="0"/>
                </a:lnTo>
                <a:lnTo>
                  <a:pt x="3592161" y="86120"/>
                </a:lnTo>
                <a:cubicBezTo>
                  <a:pt x="3972953" y="466913"/>
                  <a:pt x="4208478" y="992973"/>
                  <a:pt x="4208478" y="1574042"/>
                </a:cubicBezTo>
                <a:cubicBezTo>
                  <a:pt x="4208478" y="2736181"/>
                  <a:pt x="3266378" y="3678281"/>
                  <a:pt x="2104239" y="3678281"/>
                </a:cubicBezTo>
                <a:cubicBezTo>
                  <a:pt x="942100" y="3678281"/>
                  <a:pt x="0" y="2736181"/>
                  <a:pt x="0" y="1574042"/>
                </a:cubicBezTo>
                <a:cubicBezTo>
                  <a:pt x="0" y="992973"/>
                  <a:pt x="235525" y="466913"/>
                  <a:pt x="616318" y="8612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A coat of arms with two horses&#10;&#10;AI-generated content may be incorrect.">
            <a:extLst>
              <a:ext uri="{FF2B5EF4-FFF2-40B4-BE49-F238E27FC236}">
                <a16:creationId xmlns:a16="http://schemas.microsoft.com/office/drawing/2014/main" id="{38020171-502F-4F37-CC97-94AB5688A0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9286" y="270180"/>
            <a:ext cx="2709367" cy="2709367"/>
          </a:xfrm>
          <a:custGeom>
            <a:avLst/>
            <a:gdLst/>
            <a:ahLst/>
            <a:cxnLst/>
            <a:rect l="l" t="t" r="r" b="b"/>
            <a:pathLst>
              <a:path w="2833631" h="2677010">
                <a:moveTo>
                  <a:pt x="49418" y="0"/>
                </a:moveTo>
                <a:lnTo>
                  <a:pt x="2784213" y="0"/>
                </a:lnTo>
                <a:cubicBezTo>
                  <a:pt x="2811506" y="0"/>
                  <a:pt x="2833631" y="22125"/>
                  <a:pt x="2833631" y="49418"/>
                </a:cubicBezTo>
                <a:lnTo>
                  <a:pt x="2833631" y="2627592"/>
                </a:lnTo>
                <a:cubicBezTo>
                  <a:pt x="2833631" y="2654885"/>
                  <a:pt x="2811506" y="2677010"/>
                  <a:pt x="2784213" y="2677010"/>
                </a:cubicBezTo>
                <a:lnTo>
                  <a:pt x="49418" y="2677010"/>
                </a:lnTo>
                <a:cubicBezTo>
                  <a:pt x="22125" y="2677010"/>
                  <a:pt x="0" y="2654885"/>
                  <a:pt x="0" y="2627592"/>
                </a:cubicBezTo>
                <a:lnTo>
                  <a:pt x="0" y="49418"/>
                </a:lnTo>
                <a:cubicBezTo>
                  <a:pt x="0" y="22125"/>
                  <a:pt x="22125" y="0"/>
                  <a:pt x="49418" y="0"/>
                </a:cubicBezTo>
                <a:close/>
              </a:path>
            </a:pathLst>
          </a:custGeom>
        </p:spPr>
      </p:pic>
      <p:pic>
        <p:nvPicPr>
          <p:cNvPr id="4" name="Picture 3" descr="A logo of a company&#10;&#10;AI-generated content may be incorrect.">
            <a:extLst>
              <a:ext uri="{FF2B5EF4-FFF2-40B4-BE49-F238E27FC236}">
                <a16:creationId xmlns:a16="http://schemas.microsoft.com/office/drawing/2014/main" id="{6045A062-3E28-4F7A-C79D-861C5A5B6C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26036" y="3884066"/>
            <a:ext cx="2811728" cy="2567230"/>
          </a:xfrm>
          <a:custGeom>
            <a:avLst/>
            <a:gdLst/>
            <a:ahLst/>
            <a:cxnLst/>
            <a:rect l="l" t="t" r="r" b="b"/>
            <a:pathLst>
              <a:path w="2833631" h="2677010">
                <a:moveTo>
                  <a:pt x="49418" y="0"/>
                </a:moveTo>
                <a:lnTo>
                  <a:pt x="2784213" y="0"/>
                </a:lnTo>
                <a:cubicBezTo>
                  <a:pt x="2811506" y="0"/>
                  <a:pt x="2833631" y="22125"/>
                  <a:pt x="2833631" y="49418"/>
                </a:cubicBezTo>
                <a:lnTo>
                  <a:pt x="2833631" y="2627592"/>
                </a:lnTo>
                <a:cubicBezTo>
                  <a:pt x="2833631" y="2654885"/>
                  <a:pt x="2811506" y="2677010"/>
                  <a:pt x="2784213" y="2677010"/>
                </a:cubicBezTo>
                <a:lnTo>
                  <a:pt x="49418" y="2677010"/>
                </a:lnTo>
                <a:cubicBezTo>
                  <a:pt x="22125" y="2677010"/>
                  <a:pt x="0" y="2654885"/>
                  <a:pt x="0" y="2627592"/>
                </a:cubicBezTo>
                <a:lnTo>
                  <a:pt x="0" y="49418"/>
                </a:lnTo>
                <a:cubicBezTo>
                  <a:pt x="0" y="22125"/>
                  <a:pt x="22125" y="0"/>
                  <a:pt x="49418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4661414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EA8C84-BFD9-52AE-6E53-6760F68325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Rectangle 60">
            <a:extLst>
              <a:ext uri="{FF2B5EF4-FFF2-40B4-BE49-F238E27FC236}">
                <a16:creationId xmlns:a16="http://schemas.microsoft.com/office/drawing/2014/main" id="{3DF22BFB-27EE-049E-537C-875F0B2BBF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2" name="Arc 61">
            <a:extLst>
              <a:ext uri="{FF2B5EF4-FFF2-40B4-BE49-F238E27FC236}">
                <a16:creationId xmlns:a16="http://schemas.microsoft.com/office/drawing/2014/main" id="{093DECC7-B60F-251E-4332-C99450CE46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604789">
            <a:off x="675639" y="775849"/>
            <a:ext cx="2987899" cy="2987899"/>
          </a:xfrm>
          <a:prstGeom prst="arc">
            <a:avLst>
              <a:gd name="adj1" fmla="val 14455503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8654B8D-99CF-FCD2-1EF4-0209394E88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2817" y="1370171"/>
            <a:ext cx="4425551" cy="2387600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>
                <a:solidFill>
                  <a:srgbClr val="FFFFFF"/>
                </a:solidFill>
              </a:rPr>
              <a:t>Why Consider Joining a Trust?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B10AD-8D6B-8AF2-3352-247204A9DF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2817" y="3849845"/>
            <a:ext cx="4425551" cy="1881751"/>
          </a:xfrm>
        </p:spPr>
        <p:txBody>
          <a:bodyPr>
            <a:normAutofit fontScale="77500" lnSpcReduction="20000"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FFFF"/>
                </a:solidFill>
              </a:rPr>
              <a:t>Not financial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FFFF"/>
                </a:solidFill>
              </a:rPr>
              <a:t>Sustainability, support, collaboration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FFFF"/>
                </a:solidFill>
              </a:rPr>
              <a:t>Sharing good practice, ideas, learning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FFFF"/>
                </a:solidFill>
              </a:rPr>
              <a:t>But…. Whilst keeping our own ethos </a:t>
            </a:r>
            <a:r>
              <a:rPr lang="en-US">
                <a:solidFill>
                  <a:srgbClr val="FFFFFF"/>
                </a:solidFill>
              </a:rPr>
              <a:t>(including C of E)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9D30AF31-DD06-6EEA-15CA-EDB8F515BE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5976" y="2130090"/>
            <a:ext cx="457824" cy="44540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Freeform: Shape 63">
            <a:extLst>
              <a:ext uri="{FF2B5EF4-FFF2-40B4-BE49-F238E27FC236}">
                <a16:creationId xmlns:a16="http://schemas.microsoft.com/office/drawing/2014/main" id="{44674D8F-A89F-049F-3095-51BF5F5F16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13872" y="3116072"/>
            <a:ext cx="4378128" cy="3741928"/>
          </a:xfrm>
          <a:custGeom>
            <a:avLst/>
            <a:gdLst>
              <a:gd name="connsiteX0" fmla="*/ 2605183 w 4378128"/>
              <a:gd name="connsiteY0" fmla="*/ 0 h 3741928"/>
              <a:gd name="connsiteX1" fmla="*/ 4262321 w 4378128"/>
              <a:gd name="connsiteY1" fmla="*/ 594897 h 3741928"/>
              <a:gd name="connsiteX2" fmla="*/ 4378128 w 4378128"/>
              <a:gd name="connsiteY2" fmla="*/ 700149 h 3741928"/>
              <a:gd name="connsiteX3" fmla="*/ 4378128 w 4378128"/>
              <a:gd name="connsiteY3" fmla="*/ 3741928 h 3741928"/>
              <a:gd name="connsiteX4" fmla="*/ 263831 w 4378128"/>
              <a:gd name="connsiteY4" fmla="*/ 3741928 h 3741928"/>
              <a:gd name="connsiteX5" fmla="*/ 204729 w 4378128"/>
              <a:gd name="connsiteY5" fmla="*/ 3619238 h 3741928"/>
              <a:gd name="connsiteX6" fmla="*/ 0 w 4378128"/>
              <a:gd name="connsiteY6" fmla="*/ 2605183 h 3741928"/>
              <a:gd name="connsiteX7" fmla="*/ 2605183 w 4378128"/>
              <a:gd name="connsiteY7" fmla="*/ 0 h 3741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78128" h="3741928">
                <a:moveTo>
                  <a:pt x="2605183" y="0"/>
                </a:moveTo>
                <a:cubicBezTo>
                  <a:pt x="3234659" y="0"/>
                  <a:pt x="3811992" y="223253"/>
                  <a:pt x="4262321" y="594897"/>
                </a:cubicBezTo>
                <a:lnTo>
                  <a:pt x="4378128" y="700149"/>
                </a:lnTo>
                <a:lnTo>
                  <a:pt x="4378128" y="3741928"/>
                </a:lnTo>
                <a:lnTo>
                  <a:pt x="263831" y="3741928"/>
                </a:lnTo>
                <a:lnTo>
                  <a:pt x="204729" y="3619238"/>
                </a:lnTo>
                <a:cubicBezTo>
                  <a:pt x="72899" y="3307558"/>
                  <a:pt x="0" y="2964884"/>
                  <a:pt x="0" y="2605183"/>
                </a:cubicBezTo>
                <a:cubicBezTo>
                  <a:pt x="0" y="1166380"/>
                  <a:pt x="1166380" y="0"/>
                  <a:pt x="260518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735AC0AF-D21B-FEA2-1B95-67ADE005DE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99731" y="1"/>
            <a:ext cx="4208478" cy="3678281"/>
          </a:xfrm>
          <a:custGeom>
            <a:avLst/>
            <a:gdLst>
              <a:gd name="connsiteX0" fmla="*/ 711074 w 4208478"/>
              <a:gd name="connsiteY0" fmla="*/ 0 h 3678281"/>
              <a:gd name="connsiteX1" fmla="*/ 3497404 w 4208478"/>
              <a:gd name="connsiteY1" fmla="*/ 0 h 3678281"/>
              <a:gd name="connsiteX2" fmla="*/ 3592161 w 4208478"/>
              <a:gd name="connsiteY2" fmla="*/ 86120 h 3678281"/>
              <a:gd name="connsiteX3" fmla="*/ 4208478 w 4208478"/>
              <a:gd name="connsiteY3" fmla="*/ 1574042 h 3678281"/>
              <a:gd name="connsiteX4" fmla="*/ 2104239 w 4208478"/>
              <a:gd name="connsiteY4" fmla="*/ 3678281 h 3678281"/>
              <a:gd name="connsiteX5" fmla="*/ 0 w 4208478"/>
              <a:gd name="connsiteY5" fmla="*/ 1574042 h 3678281"/>
              <a:gd name="connsiteX6" fmla="*/ 616318 w 4208478"/>
              <a:gd name="connsiteY6" fmla="*/ 86120 h 3678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08478" h="3678281">
                <a:moveTo>
                  <a:pt x="711074" y="0"/>
                </a:moveTo>
                <a:lnTo>
                  <a:pt x="3497404" y="0"/>
                </a:lnTo>
                <a:lnTo>
                  <a:pt x="3592161" y="86120"/>
                </a:lnTo>
                <a:cubicBezTo>
                  <a:pt x="3972953" y="466913"/>
                  <a:pt x="4208478" y="992973"/>
                  <a:pt x="4208478" y="1574042"/>
                </a:cubicBezTo>
                <a:cubicBezTo>
                  <a:pt x="4208478" y="2736181"/>
                  <a:pt x="3266378" y="3678281"/>
                  <a:pt x="2104239" y="3678281"/>
                </a:cubicBezTo>
                <a:cubicBezTo>
                  <a:pt x="942100" y="3678281"/>
                  <a:pt x="0" y="2736181"/>
                  <a:pt x="0" y="1574042"/>
                </a:cubicBezTo>
                <a:cubicBezTo>
                  <a:pt x="0" y="992973"/>
                  <a:pt x="235525" y="466913"/>
                  <a:pt x="616318" y="8612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A coat of arms with two horses&#10;&#10;AI-generated content may be incorrect.">
            <a:extLst>
              <a:ext uri="{FF2B5EF4-FFF2-40B4-BE49-F238E27FC236}">
                <a16:creationId xmlns:a16="http://schemas.microsoft.com/office/drawing/2014/main" id="{9D6F82FC-D984-3DFC-818C-0D2F297FCC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9286" y="270180"/>
            <a:ext cx="2709367" cy="2709367"/>
          </a:xfrm>
          <a:custGeom>
            <a:avLst/>
            <a:gdLst/>
            <a:ahLst/>
            <a:cxnLst/>
            <a:rect l="l" t="t" r="r" b="b"/>
            <a:pathLst>
              <a:path w="2833631" h="2677010">
                <a:moveTo>
                  <a:pt x="49418" y="0"/>
                </a:moveTo>
                <a:lnTo>
                  <a:pt x="2784213" y="0"/>
                </a:lnTo>
                <a:cubicBezTo>
                  <a:pt x="2811506" y="0"/>
                  <a:pt x="2833631" y="22125"/>
                  <a:pt x="2833631" y="49418"/>
                </a:cubicBezTo>
                <a:lnTo>
                  <a:pt x="2833631" y="2627592"/>
                </a:lnTo>
                <a:cubicBezTo>
                  <a:pt x="2833631" y="2654885"/>
                  <a:pt x="2811506" y="2677010"/>
                  <a:pt x="2784213" y="2677010"/>
                </a:cubicBezTo>
                <a:lnTo>
                  <a:pt x="49418" y="2677010"/>
                </a:lnTo>
                <a:cubicBezTo>
                  <a:pt x="22125" y="2677010"/>
                  <a:pt x="0" y="2654885"/>
                  <a:pt x="0" y="2627592"/>
                </a:cubicBezTo>
                <a:lnTo>
                  <a:pt x="0" y="49418"/>
                </a:lnTo>
                <a:cubicBezTo>
                  <a:pt x="0" y="22125"/>
                  <a:pt x="22125" y="0"/>
                  <a:pt x="49418" y="0"/>
                </a:cubicBezTo>
                <a:close/>
              </a:path>
            </a:pathLst>
          </a:custGeom>
        </p:spPr>
      </p:pic>
      <p:pic>
        <p:nvPicPr>
          <p:cNvPr id="4" name="Picture 3" descr="A logo of a company&#10;&#10;AI-generated content may be incorrect.">
            <a:extLst>
              <a:ext uri="{FF2B5EF4-FFF2-40B4-BE49-F238E27FC236}">
                <a16:creationId xmlns:a16="http://schemas.microsoft.com/office/drawing/2014/main" id="{409DFCF5-70E1-A611-B4DA-4B3CD48AE6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26036" y="3884066"/>
            <a:ext cx="2811728" cy="2567230"/>
          </a:xfrm>
          <a:custGeom>
            <a:avLst/>
            <a:gdLst/>
            <a:ahLst/>
            <a:cxnLst/>
            <a:rect l="l" t="t" r="r" b="b"/>
            <a:pathLst>
              <a:path w="2833631" h="2677010">
                <a:moveTo>
                  <a:pt x="49418" y="0"/>
                </a:moveTo>
                <a:lnTo>
                  <a:pt x="2784213" y="0"/>
                </a:lnTo>
                <a:cubicBezTo>
                  <a:pt x="2811506" y="0"/>
                  <a:pt x="2833631" y="22125"/>
                  <a:pt x="2833631" y="49418"/>
                </a:cubicBezTo>
                <a:lnTo>
                  <a:pt x="2833631" y="2627592"/>
                </a:lnTo>
                <a:cubicBezTo>
                  <a:pt x="2833631" y="2654885"/>
                  <a:pt x="2811506" y="2677010"/>
                  <a:pt x="2784213" y="2677010"/>
                </a:cubicBezTo>
                <a:lnTo>
                  <a:pt x="49418" y="2677010"/>
                </a:lnTo>
                <a:cubicBezTo>
                  <a:pt x="22125" y="2677010"/>
                  <a:pt x="0" y="2654885"/>
                  <a:pt x="0" y="2627592"/>
                </a:cubicBezTo>
                <a:lnTo>
                  <a:pt x="0" y="49418"/>
                </a:lnTo>
                <a:cubicBezTo>
                  <a:pt x="0" y="22125"/>
                  <a:pt x="22125" y="0"/>
                  <a:pt x="49418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3752515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55ADB2-F5B1-A1FF-8BAE-9C939C3D76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Rectangle 60">
            <a:extLst>
              <a:ext uri="{FF2B5EF4-FFF2-40B4-BE49-F238E27FC236}">
                <a16:creationId xmlns:a16="http://schemas.microsoft.com/office/drawing/2014/main" id="{D46B1D02-D95E-BB9F-9F39-10D3BD597F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2" name="Arc 61">
            <a:extLst>
              <a:ext uri="{FF2B5EF4-FFF2-40B4-BE49-F238E27FC236}">
                <a16:creationId xmlns:a16="http://schemas.microsoft.com/office/drawing/2014/main" id="{FB6F1DD4-23F6-7C85-9A2D-ACC1C53B45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604789">
            <a:off x="675639" y="775849"/>
            <a:ext cx="2987899" cy="2987899"/>
          </a:xfrm>
          <a:prstGeom prst="arc">
            <a:avLst>
              <a:gd name="adj1" fmla="val 14455503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824E592-5810-8DC3-B0C3-7E9C9F2877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2817" y="1370171"/>
            <a:ext cx="4425551" cy="2387600"/>
          </a:xfrm>
        </p:spPr>
        <p:txBody>
          <a:bodyPr>
            <a:normAutofit/>
          </a:bodyPr>
          <a:lstStyle/>
          <a:p>
            <a:pPr algn="l"/>
            <a:r>
              <a:rPr lang="en-US" dirty="0">
                <a:solidFill>
                  <a:srgbClr val="FFFFFF"/>
                </a:solidFill>
              </a:rPr>
              <a:t>Our Journey So Far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1F2256-BB17-5307-2E60-501242795C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2817" y="3877059"/>
            <a:ext cx="6921055" cy="2280894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pPr marL="342900" indent="-342900" algn="l">
              <a:buChar char="•"/>
            </a:pPr>
            <a:r>
              <a:rPr lang="en-US" dirty="0">
                <a:solidFill>
                  <a:srgbClr val="FFFFFF"/>
                </a:solidFill>
              </a:rPr>
              <a:t>April 2023: Governors &amp; new Headteacher shared Ofsted &amp; OCC concerns with regard teaching &amp; learning, curriculum, health &amp; safety finances</a:t>
            </a:r>
          </a:p>
          <a:p>
            <a:pPr marL="342900" indent="-342900" algn="l">
              <a:buChar char="•"/>
            </a:pPr>
            <a:r>
              <a:rPr lang="en-US" dirty="0">
                <a:solidFill>
                  <a:srgbClr val="FFFFFF"/>
                </a:solidFill>
              </a:rPr>
              <a:t>Intensive CPD internally &amp; externally</a:t>
            </a:r>
          </a:p>
          <a:p>
            <a:pPr marL="342900" indent="-342900" algn="l">
              <a:buChar char="•"/>
            </a:pPr>
            <a:r>
              <a:rPr lang="en-US" dirty="0">
                <a:solidFill>
                  <a:srgbClr val="FFFFFF"/>
                </a:solidFill>
              </a:rPr>
              <a:t>Difficult restructure</a:t>
            </a:r>
          </a:p>
          <a:p>
            <a:pPr marL="342900" indent="-342900" algn="l">
              <a:buChar char="•"/>
            </a:pPr>
            <a:r>
              <a:rPr lang="en-US" dirty="0">
                <a:solidFill>
                  <a:srgbClr val="FFFFFF"/>
                </a:solidFill>
              </a:rPr>
              <a:t>June 2024 : Ofsted good. Proud &amp; proof of progress!</a:t>
            </a:r>
          </a:p>
          <a:p>
            <a:pPr marL="342900" indent="-342900" algn="l">
              <a:buChar char="•"/>
            </a:pPr>
            <a:r>
              <a:rPr lang="en-US" dirty="0">
                <a:solidFill>
                  <a:srgbClr val="FFFFFF"/>
                </a:solidFill>
              </a:rPr>
              <a:t>We want to remain sustainable &amp; stable. To do that we must look locally beyond our walls.</a:t>
            </a: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FFFCC990-A82D-07C5-809E-6C1F578286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5976" y="2130090"/>
            <a:ext cx="457824" cy="44540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Freeform: Shape 63">
            <a:extLst>
              <a:ext uri="{FF2B5EF4-FFF2-40B4-BE49-F238E27FC236}">
                <a16:creationId xmlns:a16="http://schemas.microsoft.com/office/drawing/2014/main" id="{F922C122-EEF4-FBBA-1ABC-C58664E2F6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13872" y="3116072"/>
            <a:ext cx="4378128" cy="3741928"/>
          </a:xfrm>
          <a:custGeom>
            <a:avLst/>
            <a:gdLst>
              <a:gd name="connsiteX0" fmla="*/ 2605183 w 4378128"/>
              <a:gd name="connsiteY0" fmla="*/ 0 h 3741928"/>
              <a:gd name="connsiteX1" fmla="*/ 4262321 w 4378128"/>
              <a:gd name="connsiteY1" fmla="*/ 594897 h 3741928"/>
              <a:gd name="connsiteX2" fmla="*/ 4378128 w 4378128"/>
              <a:gd name="connsiteY2" fmla="*/ 700149 h 3741928"/>
              <a:gd name="connsiteX3" fmla="*/ 4378128 w 4378128"/>
              <a:gd name="connsiteY3" fmla="*/ 3741928 h 3741928"/>
              <a:gd name="connsiteX4" fmla="*/ 263831 w 4378128"/>
              <a:gd name="connsiteY4" fmla="*/ 3741928 h 3741928"/>
              <a:gd name="connsiteX5" fmla="*/ 204729 w 4378128"/>
              <a:gd name="connsiteY5" fmla="*/ 3619238 h 3741928"/>
              <a:gd name="connsiteX6" fmla="*/ 0 w 4378128"/>
              <a:gd name="connsiteY6" fmla="*/ 2605183 h 3741928"/>
              <a:gd name="connsiteX7" fmla="*/ 2605183 w 4378128"/>
              <a:gd name="connsiteY7" fmla="*/ 0 h 3741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78128" h="3741928">
                <a:moveTo>
                  <a:pt x="2605183" y="0"/>
                </a:moveTo>
                <a:cubicBezTo>
                  <a:pt x="3234659" y="0"/>
                  <a:pt x="3811992" y="223253"/>
                  <a:pt x="4262321" y="594897"/>
                </a:cubicBezTo>
                <a:lnTo>
                  <a:pt x="4378128" y="700149"/>
                </a:lnTo>
                <a:lnTo>
                  <a:pt x="4378128" y="3741928"/>
                </a:lnTo>
                <a:lnTo>
                  <a:pt x="263831" y="3741928"/>
                </a:lnTo>
                <a:lnTo>
                  <a:pt x="204729" y="3619238"/>
                </a:lnTo>
                <a:cubicBezTo>
                  <a:pt x="72899" y="3307558"/>
                  <a:pt x="0" y="2964884"/>
                  <a:pt x="0" y="2605183"/>
                </a:cubicBezTo>
                <a:cubicBezTo>
                  <a:pt x="0" y="1166380"/>
                  <a:pt x="1166380" y="0"/>
                  <a:pt x="260518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A2A91AEF-A01F-A7BA-34BB-7E8CB0DBBE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99731" y="1"/>
            <a:ext cx="4208478" cy="3678281"/>
          </a:xfrm>
          <a:custGeom>
            <a:avLst/>
            <a:gdLst>
              <a:gd name="connsiteX0" fmla="*/ 711074 w 4208478"/>
              <a:gd name="connsiteY0" fmla="*/ 0 h 3678281"/>
              <a:gd name="connsiteX1" fmla="*/ 3497404 w 4208478"/>
              <a:gd name="connsiteY1" fmla="*/ 0 h 3678281"/>
              <a:gd name="connsiteX2" fmla="*/ 3592161 w 4208478"/>
              <a:gd name="connsiteY2" fmla="*/ 86120 h 3678281"/>
              <a:gd name="connsiteX3" fmla="*/ 4208478 w 4208478"/>
              <a:gd name="connsiteY3" fmla="*/ 1574042 h 3678281"/>
              <a:gd name="connsiteX4" fmla="*/ 2104239 w 4208478"/>
              <a:gd name="connsiteY4" fmla="*/ 3678281 h 3678281"/>
              <a:gd name="connsiteX5" fmla="*/ 0 w 4208478"/>
              <a:gd name="connsiteY5" fmla="*/ 1574042 h 3678281"/>
              <a:gd name="connsiteX6" fmla="*/ 616318 w 4208478"/>
              <a:gd name="connsiteY6" fmla="*/ 86120 h 3678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08478" h="3678281">
                <a:moveTo>
                  <a:pt x="711074" y="0"/>
                </a:moveTo>
                <a:lnTo>
                  <a:pt x="3497404" y="0"/>
                </a:lnTo>
                <a:lnTo>
                  <a:pt x="3592161" y="86120"/>
                </a:lnTo>
                <a:cubicBezTo>
                  <a:pt x="3972953" y="466913"/>
                  <a:pt x="4208478" y="992973"/>
                  <a:pt x="4208478" y="1574042"/>
                </a:cubicBezTo>
                <a:cubicBezTo>
                  <a:pt x="4208478" y="2736181"/>
                  <a:pt x="3266378" y="3678281"/>
                  <a:pt x="2104239" y="3678281"/>
                </a:cubicBezTo>
                <a:cubicBezTo>
                  <a:pt x="942100" y="3678281"/>
                  <a:pt x="0" y="2736181"/>
                  <a:pt x="0" y="1574042"/>
                </a:cubicBezTo>
                <a:cubicBezTo>
                  <a:pt x="0" y="992973"/>
                  <a:pt x="235525" y="466913"/>
                  <a:pt x="616318" y="8612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A coat of arms with two horses&#10;&#10;AI-generated content may be incorrect.">
            <a:extLst>
              <a:ext uri="{FF2B5EF4-FFF2-40B4-BE49-F238E27FC236}">
                <a16:creationId xmlns:a16="http://schemas.microsoft.com/office/drawing/2014/main" id="{78C44CC0-DD02-3054-7EE5-193AB563BB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9286" y="270180"/>
            <a:ext cx="2709367" cy="2709367"/>
          </a:xfrm>
          <a:custGeom>
            <a:avLst/>
            <a:gdLst/>
            <a:ahLst/>
            <a:cxnLst/>
            <a:rect l="l" t="t" r="r" b="b"/>
            <a:pathLst>
              <a:path w="2833631" h="2677010">
                <a:moveTo>
                  <a:pt x="49418" y="0"/>
                </a:moveTo>
                <a:lnTo>
                  <a:pt x="2784213" y="0"/>
                </a:lnTo>
                <a:cubicBezTo>
                  <a:pt x="2811506" y="0"/>
                  <a:pt x="2833631" y="22125"/>
                  <a:pt x="2833631" y="49418"/>
                </a:cubicBezTo>
                <a:lnTo>
                  <a:pt x="2833631" y="2627592"/>
                </a:lnTo>
                <a:cubicBezTo>
                  <a:pt x="2833631" y="2654885"/>
                  <a:pt x="2811506" y="2677010"/>
                  <a:pt x="2784213" y="2677010"/>
                </a:cubicBezTo>
                <a:lnTo>
                  <a:pt x="49418" y="2677010"/>
                </a:lnTo>
                <a:cubicBezTo>
                  <a:pt x="22125" y="2677010"/>
                  <a:pt x="0" y="2654885"/>
                  <a:pt x="0" y="2627592"/>
                </a:cubicBezTo>
                <a:lnTo>
                  <a:pt x="0" y="49418"/>
                </a:lnTo>
                <a:cubicBezTo>
                  <a:pt x="0" y="22125"/>
                  <a:pt x="22125" y="0"/>
                  <a:pt x="49418" y="0"/>
                </a:cubicBezTo>
                <a:close/>
              </a:path>
            </a:pathLst>
          </a:custGeom>
        </p:spPr>
      </p:pic>
      <p:pic>
        <p:nvPicPr>
          <p:cNvPr id="4" name="Picture 3" descr="A logo of a company&#10;&#10;AI-generated content may be incorrect.">
            <a:extLst>
              <a:ext uri="{FF2B5EF4-FFF2-40B4-BE49-F238E27FC236}">
                <a16:creationId xmlns:a16="http://schemas.microsoft.com/office/drawing/2014/main" id="{2A1F0666-AD24-72C4-4B3C-38E5D3FE5F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26036" y="3884066"/>
            <a:ext cx="2811728" cy="2567230"/>
          </a:xfrm>
          <a:custGeom>
            <a:avLst/>
            <a:gdLst/>
            <a:ahLst/>
            <a:cxnLst/>
            <a:rect l="l" t="t" r="r" b="b"/>
            <a:pathLst>
              <a:path w="2833631" h="2677010">
                <a:moveTo>
                  <a:pt x="49418" y="0"/>
                </a:moveTo>
                <a:lnTo>
                  <a:pt x="2784213" y="0"/>
                </a:lnTo>
                <a:cubicBezTo>
                  <a:pt x="2811506" y="0"/>
                  <a:pt x="2833631" y="22125"/>
                  <a:pt x="2833631" y="49418"/>
                </a:cubicBezTo>
                <a:lnTo>
                  <a:pt x="2833631" y="2627592"/>
                </a:lnTo>
                <a:cubicBezTo>
                  <a:pt x="2833631" y="2654885"/>
                  <a:pt x="2811506" y="2677010"/>
                  <a:pt x="2784213" y="2677010"/>
                </a:cubicBezTo>
                <a:lnTo>
                  <a:pt x="49418" y="2677010"/>
                </a:lnTo>
                <a:cubicBezTo>
                  <a:pt x="22125" y="2677010"/>
                  <a:pt x="0" y="2654885"/>
                  <a:pt x="0" y="2627592"/>
                </a:cubicBezTo>
                <a:lnTo>
                  <a:pt x="0" y="49418"/>
                </a:lnTo>
                <a:cubicBezTo>
                  <a:pt x="0" y="22125"/>
                  <a:pt x="22125" y="0"/>
                  <a:pt x="49418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314411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20D31F-BC97-147C-9F11-70E4881FDC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Rectangle 60">
            <a:extLst>
              <a:ext uri="{FF2B5EF4-FFF2-40B4-BE49-F238E27FC236}">
                <a16:creationId xmlns:a16="http://schemas.microsoft.com/office/drawing/2014/main" id="{D4BF3787-D53E-613B-4F80-9900D4D517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2" name="Arc 61">
            <a:extLst>
              <a:ext uri="{FF2B5EF4-FFF2-40B4-BE49-F238E27FC236}">
                <a16:creationId xmlns:a16="http://schemas.microsoft.com/office/drawing/2014/main" id="{D0A4AF67-B5A1-B7C9-F735-7A3FFB07B4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604789">
            <a:off x="675639" y="775849"/>
            <a:ext cx="2987899" cy="2987899"/>
          </a:xfrm>
          <a:prstGeom prst="arc">
            <a:avLst>
              <a:gd name="adj1" fmla="val 14455503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057F788-D035-9A26-A1E3-0955071151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2817" y="1370171"/>
            <a:ext cx="4425551" cy="2387600"/>
          </a:xfrm>
        </p:spPr>
        <p:txBody>
          <a:bodyPr>
            <a:normAutofit/>
          </a:bodyPr>
          <a:lstStyle/>
          <a:p>
            <a:pPr algn="l"/>
            <a:r>
              <a:rPr lang="en-US" dirty="0">
                <a:solidFill>
                  <a:srgbClr val="FFFFFF"/>
                </a:solidFill>
              </a:rPr>
              <a:t>Benefits for the Children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A17D563-5E7B-CFD4-C38D-4AD3E57A323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2817" y="3877059"/>
            <a:ext cx="6921055" cy="228089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 algn="l">
              <a:buChar char="•"/>
            </a:pPr>
            <a:r>
              <a:rPr lang="en-US" dirty="0">
                <a:solidFill>
                  <a:srgbClr val="FFFFFF"/>
                </a:solidFill>
              </a:rPr>
              <a:t>Trust wide opportunities</a:t>
            </a:r>
          </a:p>
          <a:p>
            <a:pPr marL="342900" indent="-342900" algn="l">
              <a:buChar char="•"/>
            </a:pPr>
            <a:r>
              <a:rPr lang="en-US" dirty="0">
                <a:solidFill>
                  <a:srgbClr val="FFFFFF"/>
                </a:solidFill>
              </a:rPr>
              <a:t>Strong, collaborative teaching &amp; learning</a:t>
            </a:r>
          </a:p>
          <a:p>
            <a:pPr marL="342900" indent="-342900" algn="l">
              <a:buChar char="•"/>
            </a:pPr>
            <a:r>
              <a:rPr lang="en-US" dirty="0">
                <a:solidFill>
                  <a:srgbClr val="FFFFFF"/>
                </a:solidFill>
              </a:rPr>
              <a:t>Smooth transition</a:t>
            </a:r>
          </a:p>
          <a:p>
            <a:pPr marL="342900" indent="-342900" algn="l">
              <a:buChar char="•"/>
            </a:pPr>
            <a:r>
              <a:rPr lang="en-US" dirty="0">
                <a:solidFill>
                  <a:srgbClr val="FFFFFF"/>
                </a:solidFill>
              </a:rPr>
              <a:t>Long term future of the school</a:t>
            </a: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E537A1B7-D189-8E32-669E-29B324C310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5976" y="2130090"/>
            <a:ext cx="457824" cy="44540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Freeform: Shape 63">
            <a:extLst>
              <a:ext uri="{FF2B5EF4-FFF2-40B4-BE49-F238E27FC236}">
                <a16:creationId xmlns:a16="http://schemas.microsoft.com/office/drawing/2014/main" id="{EDD4102C-75E3-9D30-F2FB-E7B82C3311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13872" y="3116072"/>
            <a:ext cx="4378128" cy="3741928"/>
          </a:xfrm>
          <a:custGeom>
            <a:avLst/>
            <a:gdLst>
              <a:gd name="connsiteX0" fmla="*/ 2605183 w 4378128"/>
              <a:gd name="connsiteY0" fmla="*/ 0 h 3741928"/>
              <a:gd name="connsiteX1" fmla="*/ 4262321 w 4378128"/>
              <a:gd name="connsiteY1" fmla="*/ 594897 h 3741928"/>
              <a:gd name="connsiteX2" fmla="*/ 4378128 w 4378128"/>
              <a:gd name="connsiteY2" fmla="*/ 700149 h 3741928"/>
              <a:gd name="connsiteX3" fmla="*/ 4378128 w 4378128"/>
              <a:gd name="connsiteY3" fmla="*/ 3741928 h 3741928"/>
              <a:gd name="connsiteX4" fmla="*/ 263831 w 4378128"/>
              <a:gd name="connsiteY4" fmla="*/ 3741928 h 3741928"/>
              <a:gd name="connsiteX5" fmla="*/ 204729 w 4378128"/>
              <a:gd name="connsiteY5" fmla="*/ 3619238 h 3741928"/>
              <a:gd name="connsiteX6" fmla="*/ 0 w 4378128"/>
              <a:gd name="connsiteY6" fmla="*/ 2605183 h 3741928"/>
              <a:gd name="connsiteX7" fmla="*/ 2605183 w 4378128"/>
              <a:gd name="connsiteY7" fmla="*/ 0 h 3741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78128" h="3741928">
                <a:moveTo>
                  <a:pt x="2605183" y="0"/>
                </a:moveTo>
                <a:cubicBezTo>
                  <a:pt x="3234659" y="0"/>
                  <a:pt x="3811992" y="223253"/>
                  <a:pt x="4262321" y="594897"/>
                </a:cubicBezTo>
                <a:lnTo>
                  <a:pt x="4378128" y="700149"/>
                </a:lnTo>
                <a:lnTo>
                  <a:pt x="4378128" y="3741928"/>
                </a:lnTo>
                <a:lnTo>
                  <a:pt x="263831" y="3741928"/>
                </a:lnTo>
                <a:lnTo>
                  <a:pt x="204729" y="3619238"/>
                </a:lnTo>
                <a:cubicBezTo>
                  <a:pt x="72899" y="3307558"/>
                  <a:pt x="0" y="2964884"/>
                  <a:pt x="0" y="2605183"/>
                </a:cubicBezTo>
                <a:cubicBezTo>
                  <a:pt x="0" y="1166380"/>
                  <a:pt x="1166380" y="0"/>
                  <a:pt x="260518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2A967EFD-2309-FBDC-E40B-A78645F6FB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99731" y="1"/>
            <a:ext cx="4208478" cy="3678281"/>
          </a:xfrm>
          <a:custGeom>
            <a:avLst/>
            <a:gdLst>
              <a:gd name="connsiteX0" fmla="*/ 711074 w 4208478"/>
              <a:gd name="connsiteY0" fmla="*/ 0 h 3678281"/>
              <a:gd name="connsiteX1" fmla="*/ 3497404 w 4208478"/>
              <a:gd name="connsiteY1" fmla="*/ 0 h 3678281"/>
              <a:gd name="connsiteX2" fmla="*/ 3592161 w 4208478"/>
              <a:gd name="connsiteY2" fmla="*/ 86120 h 3678281"/>
              <a:gd name="connsiteX3" fmla="*/ 4208478 w 4208478"/>
              <a:gd name="connsiteY3" fmla="*/ 1574042 h 3678281"/>
              <a:gd name="connsiteX4" fmla="*/ 2104239 w 4208478"/>
              <a:gd name="connsiteY4" fmla="*/ 3678281 h 3678281"/>
              <a:gd name="connsiteX5" fmla="*/ 0 w 4208478"/>
              <a:gd name="connsiteY5" fmla="*/ 1574042 h 3678281"/>
              <a:gd name="connsiteX6" fmla="*/ 616318 w 4208478"/>
              <a:gd name="connsiteY6" fmla="*/ 86120 h 3678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08478" h="3678281">
                <a:moveTo>
                  <a:pt x="711074" y="0"/>
                </a:moveTo>
                <a:lnTo>
                  <a:pt x="3497404" y="0"/>
                </a:lnTo>
                <a:lnTo>
                  <a:pt x="3592161" y="86120"/>
                </a:lnTo>
                <a:cubicBezTo>
                  <a:pt x="3972953" y="466913"/>
                  <a:pt x="4208478" y="992973"/>
                  <a:pt x="4208478" y="1574042"/>
                </a:cubicBezTo>
                <a:cubicBezTo>
                  <a:pt x="4208478" y="2736181"/>
                  <a:pt x="3266378" y="3678281"/>
                  <a:pt x="2104239" y="3678281"/>
                </a:cubicBezTo>
                <a:cubicBezTo>
                  <a:pt x="942100" y="3678281"/>
                  <a:pt x="0" y="2736181"/>
                  <a:pt x="0" y="1574042"/>
                </a:cubicBezTo>
                <a:cubicBezTo>
                  <a:pt x="0" y="992973"/>
                  <a:pt x="235525" y="466913"/>
                  <a:pt x="616318" y="8612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A coat of arms with two horses&#10;&#10;AI-generated content may be incorrect.">
            <a:extLst>
              <a:ext uri="{FF2B5EF4-FFF2-40B4-BE49-F238E27FC236}">
                <a16:creationId xmlns:a16="http://schemas.microsoft.com/office/drawing/2014/main" id="{3FC8D8DE-548C-351D-95B5-E629AFE761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9286" y="270180"/>
            <a:ext cx="2709367" cy="2709367"/>
          </a:xfrm>
          <a:custGeom>
            <a:avLst/>
            <a:gdLst/>
            <a:ahLst/>
            <a:cxnLst/>
            <a:rect l="l" t="t" r="r" b="b"/>
            <a:pathLst>
              <a:path w="2833631" h="2677010">
                <a:moveTo>
                  <a:pt x="49418" y="0"/>
                </a:moveTo>
                <a:lnTo>
                  <a:pt x="2784213" y="0"/>
                </a:lnTo>
                <a:cubicBezTo>
                  <a:pt x="2811506" y="0"/>
                  <a:pt x="2833631" y="22125"/>
                  <a:pt x="2833631" y="49418"/>
                </a:cubicBezTo>
                <a:lnTo>
                  <a:pt x="2833631" y="2627592"/>
                </a:lnTo>
                <a:cubicBezTo>
                  <a:pt x="2833631" y="2654885"/>
                  <a:pt x="2811506" y="2677010"/>
                  <a:pt x="2784213" y="2677010"/>
                </a:cubicBezTo>
                <a:lnTo>
                  <a:pt x="49418" y="2677010"/>
                </a:lnTo>
                <a:cubicBezTo>
                  <a:pt x="22125" y="2677010"/>
                  <a:pt x="0" y="2654885"/>
                  <a:pt x="0" y="2627592"/>
                </a:cubicBezTo>
                <a:lnTo>
                  <a:pt x="0" y="49418"/>
                </a:lnTo>
                <a:cubicBezTo>
                  <a:pt x="0" y="22125"/>
                  <a:pt x="22125" y="0"/>
                  <a:pt x="49418" y="0"/>
                </a:cubicBezTo>
                <a:close/>
              </a:path>
            </a:pathLst>
          </a:custGeom>
        </p:spPr>
      </p:pic>
      <p:pic>
        <p:nvPicPr>
          <p:cNvPr id="4" name="Picture 3" descr="A logo of a company&#10;&#10;AI-generated content may be incorrect.">
            <a:extLst>
              <a:ext uri="{FF2B5EF4-FFF2-40B4-BE49-F238E27FC236}">
                <a16:creationId xmlns:a16="http://schemas.microsoft.com/office/drawing/2014/main" id="{2194F2C9-1BF5-E0FF-18DC-BAAC273081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26036" y="3884066"/>
            <a:ext cx="2811728" cy="2567230"/>
          </a:xfrm>
          <a:custGeom>
            <a:avLst/>
            <a:gdLst/>
            <a:ahLst/>
            <a:cxnLst/>
            <a:rect l="l" t="t" r="r" b="b"/>
            <a:pathLst>
              <a:path w="2833631" h="2677010">
                <a:moveTo>
                  <a:pt x="49418" y="0"/>
                </a:moveTo>
                <a:lnTo>
                  <a:pt x="2784213" y="0"/>
                </a:lnTo>
                <a:cubicBezTo>
                  <a:pt x="2811506" y="0"/>
                  <a:pt x="2833631" y="22125"/>
                  <a:pt x="2833631" y="49418"/>
                </a:cubicBezTo>
                <a:lnTo>
                  <a:pt x="2833631" y="2627592"/>
                </a:lnTo>
                <a:cubicBezTo>
                  <a:pt x="2833631" y="2654885"/>
                  <a:pt x="2811506" y="2677010"/>
                  <a:pt x="2784213" y="2677010"/>
                </a:cubicBezTo>
                <a:lnTo>
                  <a:pt x="49418" y="2677010"/>
                </a:lnTo>
                <a:cubicBezTo>
                  <a:pt x="22125" y="2677010"/>
                  <a:pt x="0" y="2654885"/>
                  <a:pt x="0" y="2627592"/>
                </a:cubicBezTo>
                <a:lnTo>
                  <a:pt x="0" y="49418"/>
                </a:lnTo>
                <a:cubicBezTo>
                  <a:pt x="0" y="22125"/>
                  <a:pt x="22125" y="0"/>
                  <a:pt x="49418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1478320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A31BEE-F984-53CC-3B2A-CCA2DA0EF2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Rectangle 60">
            <a:extLst>
              <a:ext uri="{FF2B5EF4-FFF2-40B4-BE49-F238E27FC236}">
                <a16:creationId xmlns:a16="http://schemas.microsoft.com/office/drawing/2014/main" id="{B91437E4-1CFC-C97A-5743-5765B733D7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2" name="Arc 61">
            <a:extLst>
              <a:ext uri="{FF2B5EF4-FFF2-40B4-BE49-F238E27FC236}">
                <a16:creationId xmlns:a16="http://schemas.microsoft.com/office/drawing/2014/main" id="{D59DE5A2-FC18-2164-08C1-D1E7709D04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604789">
            <a:off x="675639" y="775849"/>
            <a:ext cx="2987899" cy="2987899"/>
          </a:xfrm>
          <a:prstGeom prst="arc">
            <a:avLst>
              <a:gd name="adj1" fmla="val 14455503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3CB6348-3BF2-B1E5-50BD-91229A65E4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2817" y="1370171"/>
            <a:ext cx="4425551" cy="2387600"/>
          </a:xfrm>
        </p:spPr>
        <p:txBody>
          <a:bodyPr>
            <a:normAutofit/>
          </a:bodyPr>
          <a:lstStyle/>
          <a:p>
            <a:pPr algn="l"/>
            <a:r>
              <a:rPr lang="en-US" dirty="0">
                <a:solidFill>
                  <a:srgbClr val="FFFFFF"/>
                </a:solidFill>
              </a:rPr>
              <a:t>Benefits for the Staff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E05293B-F1AE-2BE8-F023-8F79004307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2817" y="3877059"/>
            <a:ext cx="6921055" cy="228089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 algn="l">
              <a:buChar char="•"/>
            </a:pPr>
            <a:r>
              <a:rPr lang="en-US" dirty="0">
                <a:solidFill>
                  <a:srgbClr val="FFFFFF"/>
                </a:solidFill>
              </a:rPr>
              <a:t>Collaboration &amp; shared expertise</a:t>
            </a:r>
          </a:p>
          <a:p>
            <a:pPr marL="342900" indent="-342900" algn="l">
              <a:buChar char="•"/>
            </a:pPr>
            <a:r>
              <a:rPr lang="en-US" dirty="0">
                <a:solidFill>
                  <a:srgbClr val="FFFFFF"/>
                </a:solidFill>
              </a:rPr>
              <a:t>CPD &amp; professional growth</a:t>
            </a:r>
          </a:p>
          <a:p>
            <a:pPr marL="342900" indent="-342900" algn="l">
              <a:buChar char="•"/>
            </a:pPr>
            <a:r>
              <a:rPr lang="en-US" dirty="0">
                <a:solidFill>
                  <a:srgbClr val="FFFFFF"/>
                </a:solidFill>
              </a:rPr>
              <a:t>Retain autonomy</a:t>
            </a:r>
          </a:p>
          <a:p>
            <a:pPr marL="342900" indent="-342900" algn="l">
              <a:buChar char="•"/>
            </a:pPr>
            <a:r>
              <a:rPr lang="en-US" dirty="0">
                <a:solidFill>
                  <a:srgbClr val="FFFFFF"/>
                </a:solidFill>
              </a:rPr>
              <a:t>Learn form other schools/professionals</a:t>
            </a:r>
          </a:p>
          <a:p>
            <a:pPr marL="342900" indent="-342900" algn="l">
              <a:buChar char="•"/>
            </a:pPr>
            <a:r>
              <a:rPr lang="en-US" dirty="0">
                <a:solidFill>
                  <a:srgbClr val="FFFFFF"/>
                </a:solidFill>
              </a:rPr>
              <a:t>Local network</a:t>
            </a: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44E57737-549D-4F45-4380-F69D9E9317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5976" y="2130090"/>
            <a:ext cx="457824" cy="44540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Freeform: Shape 63">
            <a:extLst>
              <a:ext uri="{FF2B5EF4-FFF2-40B4-BE49-F238E27FC236}">
                <a16:creationId xmlns:a16="http://schemas.microsoft.com/office/drawing/2014/main" id="{652AAAB3-010A-5065-010F-F6C3DC1FB5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13872" y="3116072"/>
            <a:ext cx="4378128" cy="3741928"/>
          </a:xfrm>
          <a:custGeom>
            <a:avLst/>
            <a:gdLst>
              <a:gd name="connsiteX0" fmla="*/ 2605183 w 4378128"/>
              <a:gd name="connsiteY0" fmla="*/ 0 h 3741928"/>
              <a:gd name="connsiteX1" fmla="*/ 4262321 w 4378128"/>
              <a:gd name="connsiteY1" fmla="*/ 594897 h 3741928"/>
              <a:gd name="connsiteX2" fmla="*/ 4378128 w 4378128"/>
              <a:gd name="connsiteY2" fmla="*/ 700149 h 3741928"/>
              <a:gd name="connsiteX3" fmla="*/ 4378128 w 4378128"/>
              <a:gd name="connsiteY3" fmla="*/ 3741928 h 3741928"/>
              <a:gd name="connsiteX4" fmla="*/ 263831 w 4378128"/>
              <a:gd name="connsiteY4" fmla="*/ 3741928 h 3741928"/>
              <a:gd name="connsiteX5" fmla="*/ 204729 w 4378128"/>
              <a:gd name="connsiteY5" fmla="*/ 3619238 h 3741928"/>
              <a:gd name="connsiteX6" fmla="*/ 0 w 4378128"/>
              <a:gd name="connsiteY6" fmla="*/ 2605183 h 3741928"/>
              <a:gd name="connsiteX7" fmla="*/ 2605183 w 4378128"/>
              <a:gd name="connsiteY7" fmla="*/ 0 h 3741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78128" h="3741928">
                <a:moveTo>
                  <a:pt x="2605183" y="0"/>
                </a:moveTo>
                <a:cubicBezTo>
                  <a:pt x="3234659" y="0"/>
                  <a:pt x="3811992" y="223253"/>
                  <a:pt x="4262321" y="594897"/>
                </a:cubicBezTo>
                <a:lnTo>
                  <a:pt x="4378128" y="700149"/>
                </a:lnTo>
                <a:lnTo>
                  <a:pt x="4378128" y="3741928"/>
                </a:lnTo>
                <a:lnTo>
                  <a:pt x="263831" y="3741928"/>
                </a:lnTo>
                <a:lnTo>
                  <a:pt x="204729" y="3619238"/>
                </a:lnTo>
                <a:cubicBezTo>
                  <a:pt x="72899" y="3307558"/>
                  <a:pt x="0" y="2964884"/>
                  <a:pt x="0" y="2605183"/>
                </a:cubicBezTo>
                <a:cubicBezTo>
                  <a:pt x="0" y="1166380"/>
                  <a:pt x="1166380" y="0"/>
                  <a:pt x="260518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C0D05DDF-3F93-9C96-CA2A-9EA612026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99731" y="1"/>
            <a:ext cx="4208478" cy="3678281"/>
          </a:xfrm>
          <a:custGeom>
            <a:avLst/>
            <a:gdLst>
              <a:gd name="connsiteX0" fmla="*/ 711074 w 4208478"/>
              <a:gd name="connsiteY0" fmla="*/ 0 h 3678281"/>
              <a:gd name="connsiteX1" fmla="*/ 3497404 w 4208478"/>
              <a:gd name="connsiteY1" fmla="*/ 0 h 3678281"/>
              <a:gd name="connsiteX2" fmla="*/ 3592161 w 4208478"/>
              <a:gd name="connsiteY2" fmla="*/ 86120 h 3678281"/>
              <a:gd name="connsiteX3" fmla="*/ 4208478 w 4208478"/>
              <a:gd name="connsiteY3" fmla="*/ 1574042 h 3678281"/>
              <a:gd name="connsiteX4" fmla="*/ 2104239 w 4208478"/>
              <a:gd name="connsiteY4" fmla="*/ 3678281 h 3678281"/>
              <a:gd name="connsiteX5" fmla="*/ 0 w 4208478"/>
              <a:gd name="connsiteY5" fmla="*/ 1574042 h 3678281"/>
              <a:gd name="connsiteX6" fmla="*/ 616318 w 4208478"/>
              <a:gd name="connsiteY6" fmla="*/ 86120 h 3678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08478" h="3678281">
                <a:moveTo>
                  <a:pt x="711074" y="0"/>
                </a:moveTo>
                <a:lnTo>
                  <a:pt x="3497404" y="0"/>
                </a:lnTo>
                <a:lnTo>
                  <a:pt x="3592161" y="86120"/>
                </a:lnTo>
                <a:cubicBezTo>
                  <a:pt x="3972953" y="466913"/>
                  <a:pt x="4208478" y="992973"/>
                  <a:pt x="4208478" y="1574042"/>
                </a:cubicBezTo>
                <a:cubicBezTo>
                  <a:pt x="4208478" y="2736181"/>
                  <a:pt x="3266378" y="3678281"/>
                  <a:pt x="2104239" y="3678281"/>
                </a:cubicBezTo>
                <a:cubicBezTo>
                  <a:pt x="942100" y="3678281"/>
                  <a:pt x="0" y="2736181"/>
                  <a:pt x="0" y="1574042"/>
                </a:cubicBezTo>
                <a:cubicBezTo>
                  <a:pt x="0" y="992973"/>
                  <a:pt x="235525" y="466913"/>
                  <a:pt x="616318" y="8612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A coat of arms with two horses&#10;&#10;AI-generated content may be incorrect.">
            <a:extLst>
              <a:ext uri="{FF2B5EF4-FFF2-40B4-BE49-F238E27FC236}">
                <a16:creationId xmlns:a16="http://schemas.microsoft.com/office/drawing/2014/main" id="{88213BAB-0E53-8839-12E7-C2309B541B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9286" y="270180"/>
            <a:ext cx="2709367" cy="2709367"/>
          </a:xfrm>
          <a:custGeom>
            <a:avLst/>
            <a:gdLst/>
            <a:ahLst/>
            <a:cxnLst/>
            <a:rect l="l" t="t" r="r" b="b"/>
            <a:pathLst>
              <a:path w="2833631" h="2677010">
                <a:moveTo>
                  <a:pt x="49418" y="0"/>
                </a:moveTo>
                <a:lnTo>
                  <a:pt x="2784213" y="0"/>
                </a:lnTo>
                <a:cubicBezTo>
                  <a:pt x="2811506" y="0"/>
                  <a:pt x="2833631" y="22125"/>
                  <a:pt x="2833631" y="49418"/>
                </a:cubicBezTo>
                <a:lnTo>
                  <a:pt x="2833631" y="2627592"/>
                </a:lnTo>
                <a:cubicBezTo>
                  <a:pt x="2833631" y="2654885"/>
                  <a:pt x="2811506" y="2677010"/>
                  <a:pt x="2784213" y="2677010"/>
                </a:cubicBezTo>
                <a:lnTo>
                  <a:pt x="49418" y="2677010"/>
                </a:lnTo>
                <a:cubicBezTo>
                  <a:pt x="22125" y="2677010"/>
                  <a:pt x="0" y="2654885"/>
                  <a:pt x="0" y="2627592"/>
                </a:cubicBezTo>
                <a:lnTo>
                  <a:pt x="0" y="49418"/>
                </a:lnTo>
                <a:cubicBezTo>
                  <a:pt x="0" y="22125"/>
                  <a:pt x="22125" y="0"/>
                  <a:pt x="49418" y="0"/>
                </a:cubicBezTo>
                <a:close/>
              </a:path>
            </a:pathLst>
          </a:custGeom>
        </p:spPr>
      </p:pic>
      <p:pic>
        <p:nvPicPr>
          <p:cNvPr id="4" name="Picture 3" descr="A logo of a company&#10;&#10;AI-generated content may be incorrect.">
            <a:extLst>
              <a:ext uri="{FF2B5EF4-FFF2-40B4-BE49-F238E27FC236}">
                <a16:creationId xmlns:a16="http://schemas.microsoft.com/office/drawing/2014/main" id="{F10C6732-BC6F-E540-BC69-B3AE2304C4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26036" y="3884066"/>
            <a:ext cx="2811728" cy="2567230"/>
          </a:xfrm>
          <a:custGeom>
            <a:avLst/>
            <a:gdLst/>
            <a:ahLst/>
            <a:cxnLst/>
            <a:rect l="l" t="t" r="r" b="b"/>
            <a:pathLst>
              <a:path w="2833631" h="2677010">
                <a:moveTo>
                  <a:pt x="49418" y="0"/>
                </a:moveTo>
                <a:lnTo>
                  <a:pt x="2784213" y="0"/>
                </a:lnTo>
                <a:cubicBezTo>
                  <a:pt x="2811506" y="0"/>
                  <a:pt x="2833631" y="22125"/>
                  <a:pt x="2833631" y="49418"/>
                </a:cubicBezTo>
                <a:lnTo>
                  <a:pt x="2833631" y="2627592"/>
                </a:lnTo>
                <a:cubicBezTo>
                  <a:pt x="2833631" y="2654885"/>
                  <a:pt x="2811506" y="2677010"/>
                  <a:pt x="2784213" y="2677010"/>
                </a:cubicBezTo>
                <a:lnTo>
                  <a:pt x="49418" y="2677010"/>
                </a:lnTo>
                <a:cubicBezTo>
                  <a:pt x="22125" y="2677010"/>
                  <a:pt x="0" y="2654885"/>
                  <a:pt x="0" y="2627592"/>
                </a:cubicBezTo>
                <a:lnTo>
                  <a:pt x="0" y="49418"/>
                </a:lnTo>
                <a:cubicBezTo>
                  <a:pt x="0" y="22125"/>
                  <a:pt x="22125" y="0"/>
                  <a:pt x="49418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7493793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17633C-BA06-3A25-FE31-211AC1A5A2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Rectangle 60">
            <a:extLst>
              <a:ext uri="{FF2B5EF4-FFF2-40B4-BE49-F238E27FC236}">
                <a16:creationId xmlns:a16="http://schemas.microsoft.com/office/drawing/2014/main" id="{99E9B992-A604-F99A-54A9-31244BF19B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2" name="Arc 61">
            <a:extLst>
              <a:ext uri="{FF2B5EF4-FFF2-40B4-BE49-F238E27FC236}">
                <a16:creationId xmlns:a16="http://schemas.microsoft.com/office/drawing/2014/main" id="{6B85BB31-A94C-103D-86FC-CF94288F4D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604789">
            <a:off x="675639" y="775849"/>
            <a:ext cx="2987899" cy="2987899"/>
          </a:xfrm>
          <a:prstGeom prst="arc">
            <a:avLst>
              <a:gd name="adj1" fmla="val 14455503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4D65937-29A2-2B03-E429-A6EA525FEB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2817" y="1370171"/>
            <a:ext cx="4425551" cy="2387600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>
                <a:solidFill>
                  <a:srgbClr val="FFFFFF"/>
                </a:solidFill>
              </a:rPr>
              <a:t>Benefits for the Community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8C33D17-B7D9-F0AF-52AD-D4D15C9D13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2817" y="3877059"/>
            <a:ext cx="6921055" cy="228089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 algn="l">
              <a:buChar char="•"/>
            </a:pPr>
            <a:r>
              <a:rPr lang="en-US" dirty="0">
                <a:solidFill>
                  <a:srgbClr val="FFFFFF"/>
                </a:solidFill>
              </a:rPr>
              <a:t>Stability &amp; reassurance</a:t>
            </a:r>
          </a:p>
          <a:p>
            <a:pPr marL="342900" indent="-342900" algn="l">
              <a:buChar char="•"/>
            </a:pPr>
            <a:r>
              <a:rPr lang="en-US" dirty="0">
                <a:solidFill>
                  <a:srgbClr val="FFFFFF"/>
                </a:solidFill>
              </a:rPr>
              <a:t>CGPS remains CGPS</a:t>
            </a:r>
          </a:p>
          <a:p>
            <a:pPr marL="342900" indent="-342900" algn="l">
              <a:buChar char="•"/>
            </a:pPr>
            <a:r>
              <a:rPr lang="en-US" dirty="0">
                <a:solidFill>
                  <a:srgbClr val="FFFFFF"/>
                </a:solidFill>
              </a:rPr>
              <a:t>Values &amp; ethos remain</a:t>
            </a:r>
          </a:p>
          <a:p>
            <a:pPr marL="342900" indent="-342900" algn="l">
              <a:buChar char="•"/>
            </a:pPr>
            <a:r>
              <a:rPr lang="en-US" dirty="0">
                <a:solidFill>
                  <a:srgbClr val="FFFFFF"/>
                </a:solidFill>
              </a:rPr>
              <a:t>Stronger connections with local schools</a:t>
            </a: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DBCB0410-F56B-90EB-252D-B7E6DBF06A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5976" y="2130090"/>
            <a:ext cx="457824" cy="44540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Freeform: Shape 63">
            <a:extLst>
              <a:ext uri="{FF2B5EF4-FFF2-40B4-BE49-F238E27FC236}">
                <a16:creationId xmlns:a16="http://schemas.microsoft.com/office/drawing/2014/main" id="{4F884336-4944-D1A9-6733-FA02759FE0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13872" y="3116072"/>
            <a:ext cx="4378128" cy="3741928"/>
          </a:xfrm>
          <a:custGeom>
            <a:avLst/>
            <a:gdLst>
              <a:gd name="connsiteX0" fmla="*/ 2605183 w 4378128"/>
              <a:gd name="connsiteY0" fmla="*/ 0 h 3741928"/>
              <a:gd name="connsiteX1" fmla="*/ 4262321 w 4378128"/>
              <a:gd name="connsiteY1" fmla="*/ 594897 h 3741928"/>
              <a:gd name="connsiteX2" fmla="*/ 4378128 w 4378128"/>
              <a:gd name="connsiteY2" fmla="*/ 700149 h 3741928"/>
              <a:gd name="connsiteX3" fmla="*/ 4378128 w 4378128"/>
              <a:gd name="connsiteY3" fmla="*/ 3741928 h 3741928"/>
              <a:gd name="connsiteX4" fmla="*/ 263831 w 4378128"/>
              <a:gd name="connsiteY4" fmla="*/ 3741928 h 3741928"/>
              <a:gd name="connsiteX5" fmla="*/ 204729 w 4378128"/>
              <a:gd name="connsiteY5" fmla="*/ 3619238 h 3741928"/>
              <a:gd name="connsiteX6" fmla="*/ 0 w 4378128"/>
              <a:gd name="connsiteY6" fmla="*/ 2605183 h 3741928"/>
              <a:gd name="connsiteX7" fmla="*/ 2605183 w 4378128"/>
              <a:gd name="connsiteY7" fmla="*/ 0 h 3741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78128" h="3741928">
                <a:moveTo>
                  <a:pt x="2605183" y="0"/>
                </a:moveTo>
                <a:cubicBezTo>
                  <a:pt x="3234659" y="0"/>
                  <a:pt x="3811992" y="223253"/>
                  <a:pt x="4262321" y="594897"/>
                </a:cubicBezTo>
                <a:lnTo>
                  <a:pt x="4378128" y="700149"/>
                </a:lnTo>
                <a:lnTo>
                  <a:pt x="4378128" y="3741928"/>
                </a:lnTo>
                <a:lnTo>
                  <a:pt x="263831" y="3741928"/>
                </a:lnTo>
                <a:lnTo>
                  <a:pt x="204729" y="3619238"/>
                </a:lnTo>
                <a:cubicBezTo>
                  <a:pt x="72899" y="3307558"/>
                  <a:pt x="0" y="2964884"/>
                  <a:pt x="0" y="2605183"/>
                </a:cubicBezTo>
                <a:cubicBezTo>
                  <a:pt x="0" y="1166380"/>
                  <a:pt x="1166380" y="0"/>
                  <a:pt x="260518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B51CD14F-2DDC-A5B0-F295-E4E2ABACFB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99731" y="1"/>
            <a:ext cx="4208478" cy="3678281"/>
          </a:xfrm>
          <a:custGeom>
            <a:avLst/>
            <a:gdLst>
              <a:gd name="connsiteX0" fmla="*/ 711074 w 4208478"/>
              <a:gd name="connsiteY0" fmla="*/ 0 h 3678281"/>
              <a:gd name="connsiteX1" fmla="*/ 3497404 w 4208478"/>
              <a:gd name="connsiteY1" fmla="*/ 0 h 3678281"/>
              <a:gd name="connsiteX2" fmla="*/ 3592161 w 4208478"/>
              <a:gd name="connsiteY2" fmla="*/ 86120 h 3678281"/>
              <a:gd name="connsiteX3" fmla="*/ 4208478 w 4208478"/>
              <a:gd name="connsiteY3" fmla="*/ 1574042 h 3678281"/>
              <a:gd name="connsiteX4" fmla="*/ 2104239 w 4208478"/>
              <a:gd name="connsiteY4" fmla="*/ 3678281 h 3678281"/>
              <a:gd name="connsiteX5" fmla="*/ 0 w 4208478"/>
              <a:gd name="connsiteY5" fmla="*/ 1574042 h 3678281"/>
              <a:gd name="connsiteX6" fmla="*/ 616318 w 4208478"/>
              <a:gd name="connsiteY6" fmla="*/ 86120 h 3678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08478" h="3678281">
                <a:moveTo>
                  <a:pt x="711074" y="0"/>
                </a:moveTo>
                <a:lnTo>
                  <a:pt x="3497404" y="0"/>
                </a:lnTo>
                <a:lnTo>
                  <a:pt x="3592161" y="86120"/>
                </a:lnTo>
                <a:cubicBezTo>
                  <a:pt x="3972953" y="466913"/>
                  <a:pt x="4208478" y="992973"/>
                  <a:pt x="4208478" y="1574042"/>
                </a:cubicBezTo>
                <a:cubicBezTo>
                  <a:pt x="4208478" y="2736181"/>
                  <a:pt x="3266378" y="3678281"/>
                  <a:pt x="2104239" y="3678281"/>
                </a:cubicBezTo>
                <a:cubicBezTo>
                  <a:pt x="942100" y="3678281"/>
                  <a:pt x="0" y="2736181"/>
                  <a:pt x="0" y="1574042"/>
                </a:cubicBezTo>
                <a:cubicBezTo>
                  <a:pt x="0" y="992973"/>
                  <a:pt x="235525" y="466913"/>
                  <a:pt x="616318" y="8612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A coat of arms with two horses&#10;&#10;AI-generated content may be incorrect.">
            <a:extLst>
              <a:ext uri="{FF2B5EF4-FFF2-40B4-BE49-F238E27FC236}">
                <a16:creationId xmlns:a16="http://schemas.microsoft.com/office/drawing/2014/main" id="{E4682435-4990-9B57-4B33-986CDA444E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9286" y="270180"/>
            <a:ext cx="2709367" cy="2709367"/>
          </a:xfrm>
          <a:custGeom>
            <a:avLst/>
            <a:gdLst/>
            <a:ahLst/>
            <a:cxnLst/>
            <a:rect l="l" t="t" r="r" b="b"/>
            <a:pathLst>
              <a:path w="2833631" h="2677010">
                <a:moveTo>
                  <a:pt x="49418" y="0"/>
                </a:moveTo>
                <a:lnTo>
                  <a:pt x="2784213" y="0"/>
                </a:lnTo>
                <a:cubicBezTo>
                  <a:pt x="2811506" y="0"/>
                  <a:pt x="2833631" y="22125"/>
                  <a:pt x="2833631" y="49418"/>
                </a:cubicBezTo>
                <a:lnTo>
                  <a:pt x="2833631" y="2627592"/>
                </a:lnTo>
                <a:cubicBezTo>
                  <a:pt x="2833631" y="2654885"/>
                  <a:pt x="2811506" y="2677010"/>
                  <a:pt x="2784213" y="2677010"/>
                </a:cubicBezTo>
                <a:lnTo>
                  <a:pt x="49418" y="2677010"/>
                </a:lnTo>
                <a:cubicBezTo>
                  <a:pt x="22125" y="2677010"/>
                  <a:pt x="0" y="2654885"/>
                  <a:pt x="0" y="2627592"/>
                </a:cubicBezTo>
                <a:lnTo>
                  <a:pt x="0" y="49418"/>
                </a:lnTo>
                <a:cubicBezTo>
                  <a:pt x="0" y="22125"/>
                  <a:pt x="22125" y="0"/>
                  <a:pt x="49418" y="0"/>
                </a:cubicBezTo>
                <a:close/>
              </a:path>
            </a:pathLst>
          </a:custGeom>
        </p:spPr>
      </p:pic>
      <p:pic>
        <p:nvPicPr>
          <p:cNvPr id="4" name="Picture 3" descr="A logo of a company&#10;&#10;AI-generated content may be incorrect.">
            <a:extLst>
              <a:ext uri="{FF2B5EF4-FFF2-40B4-BE49-F238E27FC236}">
                <a16:creationId xmlns:a16="http://schemas.microsoft.com/office/drawing/2014/main" id="{0F770280-E709-052A-11A2-AD62372AEB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26036" y="3884066"/>
            <a:ext cx="2811728" cy="2567230"/>
          </a:xfrm>
          <a:custGeom>
            <a:avLst/>
            <a:gdLst/>
            <a:ahLst/>
            <a:cxnLst/>
            <a:rect l="l" t="t" r="r" b="b"/>
            <a:pathLst>
              <a:path w="2833631" h="2677010">
                <a:moveTo>
                  <a:pt x="49418" y="0"/>
                </a:moveTo>
                <a:lnTo>
                  <a:pt x="2784213" y="0"/>
                </a:lnTo>
                <a:cubicBezTo>
                  <a:pt x="2811506" y="0"/>
                  <a:pt x="2833631" y="22125"/>
                  <a:pt x="2833631" y="49418"/>
                </a:cubicBezTo>
                <a:lnTo>
                  <a:pt x="2833631" y="2627592"/>
                </a:lnTo>
                <a:cubicBezTo>
                  <a:pt x="2833631" y="2654885"/>
                  <a:pt x="2811506" y="2677010"/>
                  <a:pt x="2784213" y="2677010"/>
                </a:cubicBezTo>
                <a:lnTo>
                  <a:pt x="49418" y="2677010"/>
                </a:lnTo>
                <a:cubicBezTo>
                  <a:pt x="22125" y="2677010"/>
                  <a:pt x="0" y="2654885"/>
                  <a:pt x="0" y="2627592"/>
                </a:cubicBezTo>
                <a:lnTo>
                  <a:pt x="0" y="49418"/>
                </a:lnTo>
                <a:cubicBezTo>
                  <a:pt x="0" y="22125"/>
                  <a:pt x="22125" y="0"/>
                  <a:pt x="49418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6115323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22237C-D5E8-99C3-9C71-4B9BB821E0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Rectangle 60">
            <a:extLst>
              <a:ext uri="{FF2B5EF4-FFF2-40B4-BE49-F238E27FC236}">
                <a16:creationId xmlns:a16="http://schemas.microsoft.com/office/drawing/2014/main" id="{135B14D1-CDAF-8956-AF31-6BBA559C10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2" name="Arc 61">
            <a:extLst>
              <a:ext uri="{FF2B5EF4-FFF2-40B4-BE49-F238E27FC236}">
                <a16:creationId xmlns:a16="http://schemas.microsoft.com/office/drawing/2014/main" id="{4ABD0D1C-BE8F-69D0-1FFA-72CA14BEA2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604789">
            <a:off x="675639" y="775849"/>
            <a:ext cx="2987899" cy="2987899"/>
          </a:xfrm>
          <a:prstGeom prst="arc">
            <a:avLst>
              <a:gd name="adj1" fmla="val 14455503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91D631B-68EB-6D02-20AB-101DCE5D4C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2817" y="1370171"/>
            <a:ext cx="4425551" cy="2387600"/>
          </a:xfrm>
        </p:spPr>
        <p:txBody>
          <a:bodyPr>
            <a:normAutofit/>
          </a:bodyPr>
          <a:lstStyle/>
          <a:p>
            <a:pPr algn="l"/>
            <a:r>
              <a:rPr lang="en-US" dirty="0">
                <a:solidFill>
                  <a:srgbClr val="FFFFFF"/>
                </a:solidFill>
              </a:rPr>
              <a:t>Benefits So Far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C783BD-F917-93D5-851A-EE36BB2E55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2817" y="3877059"/>
            <a:ext cx="6921055" cy="2280894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342900" indent="-342900" algn="l">
              <a:buChar char="•"/>
            </a:pPr>
            <a:r>
              <a:rPr lang="en-US" dirty="0">
                <a:solidFill>
                  <a:srgbClr val="FFFFFF"/>
                </a:solidFill>
              </a:rPr>
              <a:t>Leadership meetings – collaborative &amp; supportive</a:t>
            </a:r>
          </a:p>
          <a:p>
            <a:pPr marL="342900" indent="-342900" algn="l">
              <a:buChar char="•"/>
            </a:pPr>
            <a:r>
              <a:rPr lang="en-US" dirty="0">
                <a:solidFill>
                  <a:srgbClr val="FFFFFF"/>
                </a:solidFill>
              </a:rPr>
              <a:t>SENDCo network – expertise &amp; support</a:t>
            </a:r>
          </a:p>
          <a:p>
            <a:pPr marL="342900" indent="-342900" algn="l">
              <a:buChar char="•"/>
            </a:pPr>
            <a:r>
              <a:rPr lang="en-US" dirty="0">
                <a:solidFill>
                  <a:srgbClr val="FFFFFF"/>
                </a:solidFill>
              </a:rPr>
              <a:t>Teaching &amp; Learning groups – curriculum initiatives</a:t>
            </a:r>
          </a:p>
          <a:p>
            <a:pPr marL="342900" indent="-342900" algn="l">
              <a:buChar char="•"/>
            </a:pPr>
            <a:r>
              <a:rPr lang="en-US" dirty="0">
                <a:solidFill>
                  <a:srgbClr val="FFFFFF"/>
                </a:solidFill>
              </a:rPr>
              <a:t>Cross-school moderation – consistency &amp; standards</a:t>
            </a:r>
          </a:p>
          <a:p>
            <a:pPr marL="342900" indent="-342900" algn="l">
              <a:buChar char="•"/>
            </a:pPr>
            <a:r>
              <a:rPr lang="en-US" dirty="0">
                <a:solidFill>
                  <a:srgbClr val="FFFFFF"/>
                </a:solidFill>
              </a:rPr>
              <a:t>Trust-wide conferences – training, networking</a:t>
            </a:r>
          </a:p>
          <a:p>
            <a:pPr marL="342900" indent="-342900" algn="l">
              <a:buChar char="•"/>
            </a:pPr>
            <a:r>
              <a:rPr lang="en-US" dirty="0">
                <a:solidFill>
                  <a:srgbClr val="FFFFFF"/>
                </a:solidFill>
              </a:rPr>
              <a:t>Safeguarding support &amp; best practice sharing</a:t>
            </a: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6784271A-7930-C1F7-B226-97A8D19DC9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5976" y="2130090"/>
            <a:ext cx="457824" cy="44540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Freeform: Shape 63">
            <a:extLst>
              <a:ext uri="{FF2B5EF4-FFF2-40B4-BE49-F238E27FC236}">
                <a16:creationId xmlns:a16="http://schemas.microsoft.com/office/drawing/2014/main" id="{92185533-22D6-CAE1-45CA-7D0326D81F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13872" y="3116072"/>
            <a:ext cx="4378128" cy="3741928"/>
          </a:xfrm>
          <a:custGeom>
            <a:avLst/>
            <a:gdLst>
              <a:gd name="connsiteX0" fmla="*/ 2605183 w 4378128"/>
              <a:gd name="connsiteY0" fmla="*/ 0 h 3741928"/>
              <a:gd name="connsiteX1" fmla="*/ 4262321 w 4378128"/>
              <a:gd name="connsiteY1" fmla="*/ 594897 h 3741928"/>
              <a:gd name="connsiteX2" fmla="*/ 4378128 w 4378128"/>
              <a:gd name="connsiteY2" fmla="*/ 700149 h 3741928"/>
              <a:gd name="connsiteX3" fmla="*/ 4378128 w 4378128"/>
              <a:gd name="connsiteY3" fmla="*/ 3741928 h 3741928"/>
              <a:gd name="connsiteX4" fmla="*/ 263831 w 4378128"/>
              <a:gd name="connsiteY4" fmla="*/ 3741928 h 3741928"/>
              <a:gd name="connsiteX5" fmla="*/ 204729 w 4378128"/>
              <a:gd name="connsiteY5" fmla="*/ 3619238 h 3741928"/>
              <a:gd name="connsiteX6" fmla="*/ 0 w 4378128"/>
              <a:gd name="connsiteY6" fmla="*/ 2605183 h 3741928"/>
              <a:gd name="connsiteX7" fmla="*/ 2605183 w 4378128"/>
              <a:gd name="connsiteY7" fmla="*/ 0 h 3741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78128" h="3741928">
                <a:moveTo>
                  <a:pt x="2605183" y="0"/>
                </a:moveTo>
                <a:cubicBezTo>
                  <a:pt x="3234659" y="0"/>
                  <a:pt x="3811992" y="223253"/>
                  <a:pt x="4262321" y="594897"/>
                </a:cubicBezTo>
                <a:lnTo>
                  <a:pt x="4378128" y="700149"/>
                </a:lnTo>
                <a:lnTo>
                  <a:pt x="4378128" y="3741928"/>
                </a:lnTo>
                <a:lnTo>
                  <a:pt x="263831" y="3741928"/>
                </a:lnTo>
                <a:lnTo>
                  <a:pt x="204729" y="3619238"/>
                </a:lnTo>
                <a:cubicBezTo>
                  <a:pt x="72899" y="3307558"/>
                  <a:pt x="0" y="2964884"/>
                  <a:pt x="0" y="2605183"/>
                </a:cubicBezTo>
                <a:cubicBezTo>
                  <a:pt x="0" y="1166380"/>
                  <a:pt x="1166380" y="0"/>
                  <a:pt x="260518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F136BDDF-FB9A-8A59-CC93-C551D0DC17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99731" y="1"/>
            <a:ext cx="4208478" cy="3678281"/>
          </a:xfrm>
          <a:custGeom>
            <a:avLst/>
            <a:gdLst>
              <a:gd name="connsiteX0" fmla="*/ 711074 w 4208478"/>
              <a:gd name="connsiteY0" fmla="*/ 0 h 3678281"/>
              <a:gd name="connsiteX1" fmla="*/ 3497404 w 4208478"/>
              <a:gd name="connsiteY1" fmla="*/ 0 h 3678281"/>
              <a:gd name="connsiteX2" fmla="*/ 3592161 w 4208478"/>
              <a:gd name="connsiteY2" fmla="*/ 86120 h 3678281"/>
              <a:gd name="connsiteX3" fmla="*/ 4208478 w 4208478"/>
              <a:gd name="connsiteY3" fmla="*/ 1574042 h 3678281"/>
              <a:gd name="connsiteX4" fmla="*/ 2104239 w 4208478"/>
              <a:gd name="connsiteY4" fmla="*/ 3678281 h 3678281"/>
              <a:gd name="connsiteX5" fmla="*/ 0 w 4208478"/>
              <a:gd name="connsiteY5" fmla="*/ 1574042 h 3678281"/>
              <a:gd name="connsiteX6" fmla="*/ 616318 w 4208478"/>
              <a:gd name="connsiteY6" fmla="*/ 86120 h 3678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08478" h="3678281">
                <a:moveTo>
                  <a:pt x="711074" y="0"/>
                </a:moveTo>
                <a:lnTo>
                  <a:pt x="3497404" y="0"/>
                </a:lnTo>
                <a:lnTo>
                  <a:pt x="3592161" y="86120"/>
                </a:lnTo>
                <a:cubicBezTo>
                  <a:pt x="3972953" y="466913"/>
                  <a:pt x="4208478" y="992973"/>
                  <a:pt x="4208478" y="1574042"/>
                </a:cubicBezTo>
                <a:cubicBezTo>
                  <a:pt x="4208478" y="2736181"/>
                  <a:pt x="3266378" y="3678281"/>
                  <a:pt x="2104239" y="3678281"/>
                </a:cubicBezTo>
                <a:cubicBezTo>
                  <a:pt x="942100" y="3678281"/>
                  <a:pt x="0" y="2736181"/>
                  <a:pt x="0" y="1574042"/>
                </a:cubicBezTo>
                <a:cubicBezTo>
                  <a:pt x="0" y="992973"/>
                  <a:pt x="235525" y="466913"/>
                  <a:pt x="616318" y="8612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A coat of arms with two horses&#10;&#10;AI-generated content may be incorrect.">
            <a:extLst>
              <a:ext uri="{FF2B5EF4-FFF2-40B4-BE49-F238E27FC236}">
                <a16:creationId xmlns:a16="http://schemas.microsoft.com/office/drawing/2014/main" id="{FBF64A2C-8239-B667-94D3-C46773E307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9286" y="270180"/>
            <a:ext cx="2709367" cy="2709367"/>
          </a:xfrm>
          <a:custGeom>
            <a:avLst/>
            <a:gdLst/>
            <a:ahLst/>
            <a:cxnLst/>
            <a:rect l="l" t="t" r="r" b="b"/>
            <a:pathLst>
              <a:path w="2833631" h="2677010">
                <a:moveTo>
                  <a:pt x="49418" y="0"/>
                </a:moveTo>
                <a:lnTo>
                  <a:pt x="2784213" y="0"/>
                </a:lnTo>
                <a:cubicBezTo>
                  <a:pt x="2811506" y="0"/>
                  <a:pt x="2833631" y="22125"/>
                  <a:pt x="2833631" y="49418"/>
                </a:cubicBezTo>
                <a:lnTo>
                  <a:pt x="2833631" y="2627592"/>
                </a:lnTo>
                <a:cubicBezTo>
                  <a:pt x="2833631" y="2654885"/>
                  <a:pt x="2811506" y="2677010"/>
                  <a:pt x="2784213" y="2677010"/>
                </a:cubicBezTo>
                <a:lnTo>
                  <a:pt x="49418" y="2677010"/>
                </a:lnTo>
                <a:cubicBezTo>
                  <a:pt x="22125" y="2677010"/>
                  <a:pt x="0" y="2654885"/>
                  <a:pt x="0" y="2627592"/>
                </a:cubicBezTo>
                <a:lnTo>
                  <a:pt x="0" y="49418"/>
                </a:lnTo>
                <a:cubicBezTo>
                  <a:pt x="0" y="22125"/>
                  <a:pt x="22125" y="0"/>
                  <a:pt x="49418" y="0"/>
                </a:cubicBezTo>
                <a:close/>
              </a:path>
            </a:pathLst>
          </a:custGeom>
        </p:spPr>
      </p:pic>
      <p:pic>
        <p:nvPicPr>
          <p:cNvPr id="4" name="Picture 3" descr="A logo of a company&#10;&#10;AI-generated content may be incorrect.">
            <a:extLst>
              <a:ext uri="{FF2B5EF4-FFF2-40B4-BE49-F238E27FC236}">
                <a16:creationId xmlns:a16="http://schemas.microsoft.com/office/drawing/2014/main" id="{6F0AC02C-49FA-226B-F29F-517B64ABAD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26036" y="3884066"/>
            <a:ext cx="2811728" cy="2567230"/>
          </a:xfrm>
          <a:custGeom>
            <a:avLst/>
            <a:gdLst/>
            <a:ahLst/>
            <a:cxnLst/>
            <a:rect l="l" t="t" r="r" b="b"/>
            <a:pathLst>
              <a:path w="2833631" h="2677010">
                <a:moveTo>
                  <a:pt x="49418" y="0"/>
                </a:moveTo>
                <a:lnTo>
                  <a:pt x="2784213" y="0"/>
                </a:lnTo>
                <a:cubicBezTo>
                  <a:pt x="2811506" y="0"/>
                  <a:pt x="2833631" y="22125"/>
                  <a:pt x="2833631" y="49418"/>
                </a:cubicBezTo>
                <a:lnTo>
                  <a:pt x="2833631" y="2627592"/>
                </a:lnTo>
                <a:cubicBezTo>
                  <a:pt x="2833631" y="2654885"/>
                  <a:pt x="2811506" y="2677010"/>
                  <a:pt x="2784213" y="2677010"/>
                </a:cubicBezTo>
                <a:lnTo>
                  <a:pt x="49418" y="2677010"/>
                </a:lnTo>
                <a:cubicBezTo>
                  <a:pt x="22125" y="2677010"/>
                  <a:pt x="0" y="2654885"/>
                  <a:pt x="0" y="2627592"/>
                </a:cubicBezTo>
                <a:lnTo>
                  <a:pt x="0" y="49418"/>
                </a:lnTo>
                <a:cubicBezTo>
                  <a:pt x="0" y="22125"/>
                  <a:pt x="22125" y="0"/>
                  <a:pt x="49418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998172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361DE2-8CB8-5C30-C592-D729ED1E25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Rectangle 60">
            <a:extLst>
              <a:ext uri="{FF2B5EF4-FFF2-40B4-BE49-F238E27FC236}">
                <a16:creationId xmlns:a16="http://schemas.microsoft.com/office/drawing/2014/main" id="{E666138B-6A9C-C62C-F9E8-EB2FA1A379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2" name="Arc 61">
            <a:extLst>
              <a:ext uri="{FF2B5EF4-FFF2-40B4-BE49-F238E27FC236}">
                <a16:creationId xmlns:a16="http://schemas.microsoft.com/office/drawing/2014/main" id="{4EFEDAD0-7932-95C9-C0BC-A463739627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604789">
            <a:off x="675639" y="775849"/>
            <a:ext cx="2987899" cy="2987899"/>
          </a:xfrm>
          <a:prstGeom prst="arc">
            <a:avLst>
              <a:gd name="adj1" fmla="val 14455503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BAB73A6-6E93-D5D1-7A3C-380CBB803E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2817" y="1370171"/>
            <a:ext cx="4425551" cy="2387600"/>
          </a:xfrm>
        </p:spPr>
        <p:txBody>
          <a:bodyPr>
            <a:normAutofit/>
          </a:bodyPr>
          <a:lstStyle/>
          <a:p>
            <a:pPr algn="l"/>
            <a:r>
              <a:rPr lang="en-US">
                <a:solidFill>
                  <a:srgbClr val="FFFFFF"/>
                </a:solidFill>
              </a:rPr>
              <a:t>Collaboration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8408D1-B682-90FC-C0E9-8D1705C591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2817" y="3849845"/>
            <a:ext cx="4425551" cy="1881751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342900" indent="-342900" algn="l">
              <a:buChar char="•"/>
            </a:pPr>
            <a:r>
              <a:rPr lang="en-US">
                <a:solidFill>
                  <a:srgbClr val="FFFFFF"/>
                </a:solidFill>
              </a:rPr>
              <a:t>Developing teaching and learning </a:t>
            </a:r>
          </a:p>
          <a:p>
            <a:pPr marL="342900" indent="-342900" algn="l">
              <a:buChar char="•"/>
            </a:pPr>
            <a:r>
              <a:rPr lang="en-US">
                <a:solidFill>
                  <a:srgbClr val="FFFFFF"/>
                </a:solidFill>
              </a:rPr>
              <a:t>Developing people</a:t>
            </a:r>
          </a:p>
          <a:p>
            <a:pPr marL="342900" indent="-342900" algn="l">
              <a:buChar char="•"/>
            </a:pPr>
            <a:r>
              <a:rPr lang="en-US">
                <a:solidFill>
                  <a:srgbClr val="FFFFFF"/>
                </a:solidFill>
              </a:rPr>
              <a:t>Embracing networks and support</a:t>
            </a: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17926482-4F91-79B9-CC1C-BEB00C10E8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5976" y="2130090"/>
            <a:ext cx="457824" cy="44540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Freeform: Shape 63">
            <a:extLst>
              <a:ext uri="{FF2B5EF4-FFF2-40B4-BE49-F238E27FC236}">
                <a16:creationId xmlns:a16="http://schemas.microsoft.com/office/drawing/2014/main" id="{617F6CC8-F506-85B6-3D71-EF708EBDC6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13872" y="3116072"/>
            <a:ext cx="4378128" cy="3741928"/>
          </a:xfrm>
          <a:custGeom>
            <a:avLst/>
            <a:gdLst>
              <a:gd name="connsiteX0" fmla="*/ 2605183 w 4378128"/>
              <a:gd name="connsiteY0" fmla="*/ 0 h 3741928"/>
              <a:gd name="connsiteX1" fmla="*/ 4262321 w 4378128"/>
              <a:gd name="connsiteY1" fmla="*/ 594897 h 3741928"/>
              <a:gd name="connsiteX2" fmla="*/ 4378128 w 4378128"/>
              <a:gd name="connsiteY2" fmla="*/ 700149 h 3741928"/>
              <a:gd name="connsiteX3" fmla="*/ 4378128 w 4378128"/>
              <a:gd name="connsiteY3" fmla="*/ 3741928 h 3741928"/>
              <a:gd name="connsiteX4" fmla="*/ 263831 w 4378128"/>
              <a:gd name="connsiteY4" fmla="*/ 3741928 h 3741928"/>
              <a:gd name="connsiteX5" fmla="*/ 204729 w 4378128"/>
              <a:gd name="connsiteY5" fmla="*/ 3619238 h 3741928"/>
              <a:gd name="connsiteX6" fmla="*/ 0 w 4378128"/>
              <a:gd name="connsiteY6" fmla="*/ 2605183 h 3741928"/>
              <a:gd name="connsiteX7" fmla="*/ 2605183 w 4378128"/>
              <a:gd name="connsiteY7" fmla="*/ 0 h 3741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78128" h="3741928">
                <a:moveTo>
                  <a:pt x="2605183" y="0"/>
                </a:moveTo>
                <a:cubicBezTo>
                  <a:pt x="3234659" y="0"/>
                  <a:pt x="3811992" y="223253"/>
                  <a:pt x="4262321" y="594897"/>
                </a:cubicBezTo>
                <a:lnTo>
                  <a:pt x="4378128" y="700149"/>
                </a:lnTo>
                <a:lnTo>
                  <a:pt x="4378128" y="3741928"/>
                </a:lnTo>
                <a:lnTo>
                  <a:pt x="263831" y="3741928"/>
                </a:lnTo>
                <a:lnTo>
                  <a:pt x="204729" y="3619238"/>
                </a:lnTo>
                <a:cubicBezTo>
                  <a:pt x="72899" y="3307558"/>
                  <a:pt x="0" y="2964884"/>
                  <a:pt x="0" y="2605183"/>
                </a:cubicBezTo>
                <a:cubicBezTo>
                  <a:pt x="0" y="1166380"/>
                  <a:pt x="1166380" y="0"/>
                  <a:pt x="260518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FE806725-AE10-31C5-4116-8D340F676C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99731" y="1"/>
            <a:ext cx="4208478" cy="3678281"/>
          </a:xfrm>
          <a:custGeom>
            <a:avLst/>
            <a:gdLst>
              <a:gd name="connsiteX0" fmla="*/ 711074 w 4208478"/>
              <a:gd name="connsiteY0" fmla="*/ 0 h 3678281"/>
              <a:gd name="connsiteX1" fmla="*/ 3497404 w 4208478"/>
              <a:gd name="connsiteY1" fmla="*/ 0 h 3678281"/>
              <a:gd name="connsiteX2" fmla="*/ 3592161 w 4208478"/>
              <a:gd name="connsiteY2" fmla="*/ 86120 h 3678281"/>
              <a:gd name="connsiteX3" fmla="*/ 4208478 w 4208478"/>
              <a:gd name="connsiteY3" fmla="*/ 1574042 h 3678281"/>
              <a:gd name="connsiteX4" fmla="*/ 2104239 w 4208478"/>
              <a:gd name="connsiteY4" fmla="*/ 3678281 h 3678281"/>
              <a:gd name="connsiteX5" fmla="*/ 0 w 4208478"/>
              <a:gd name="connsiteY5" fmla="*/ 1574042 h 3678281"/>
              <a:gd name="connsiteX6" fmla="*/ 616318 w 4208478"/>
              <a:gd name="connsiteY6" fmla="*/ 86120 h 3678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08478" h="3678281">
                <a:moveTo>
                  <a:pt x="711074" y="0"/>
                </a:moveTo>
                <a:lnTo>
                  <a:pt x="3497404" y="0"/>
                </a:lnTo>
                <a:lnTo>
                  <a:pt x="3592161" y="86120"/>
                </a:lnTo>
                <a:cubicBezTo>
                  <a:pt x="3972953" y="466913"/>
                  <a:pt x="4208478" y="992973"/>
                  <a:pt x="4208478" y="1574042"/>
                </a:cubicBezTo>
                <a:cubicBezTo>
                  <a:pt x="4208478" y="2736181"/>
                  <a:pt x="3266378" y="3678281"/>
                  <a:pt x="2104239" y="3678281"/>
                </a:cubicBezTo>
                <a:cubicBezTo>
                  <a:pt x="942100" y="3678281"/>
                  <a:pt x="0" y="2736181"/>
                  <a:pt x="0" y="1574042"/>
                </a:cubicBezTo>
                <a:cubicBezTo>
                  <a:pt x="0" y="992973"/>
                  <a:pt x="235525" y="466913"/>
                  <a:pt x="616318" y="8612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A coat of arms with two horses&#10;&#10;AI-generated content may be incorrect.">
            <a:extLst>
              <a:ext uri="{FF2B5EF4-FFF2-40B4-BE49-F238E27FC236}">
                <a16:creationId xmlns:a16="http://schemas.microsoft.com/office/drawing/2014/main" id="{2129EC41-4C67-6327-17D8-8F4E5DC276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9286" y="270180"/>
            <a:ext cx="2709367" cy="2709367"/>
          </a:xfrm>
          <a:custGeom>
            <a:avLst/>
            <a:gdLst/>
            <a:ahLst/>
            <a:cxnLst/>
            <a:rect l="l" t="t" r="r" b="b"/>
            <a:pathLst>
              <a:path w="2833631" h="2677010">
                <a:moveTo>
                  <a:pt x="49418" y="0"/>
                </a:moveTo>
                <a:lnTo>
                  <a:pt x="2784213" y="0"/>
                </a:lnTo>
                <a:cubicBezTo>
                  <a:pt x="2811506" y="0"/>
                  <a:pt x="2833631" y="22125"/>
                  <a:pt x="2833631" y="49418"/>
                </a:cubicBezTo>
                <a:lnTo>
                  <a:pt x="2833631" y="2627592"/>
                </a:lnTo>
                <a:cubicBezTo>
                  <a:pt x="2833631" y="2654885"/>
                  <a:pt x="2811506" y="2677010"/>
                  <a:pt x="2784213" y="2677010"/>
                </a:cubicBezTo>
                <a:lnTo>
                  <a:pt x="49418" y="2677010"/>
                </a:lnTo>
                <a:cubicBezTo>
                  <a:pt x="22125" y="2677010"/>
                  <a:pt x="0" y="2654885"/>
                  <a:pt x="0" y="2627592"/>
                </a:cubicBezTo>
                <a:lnTo>
                  <a:pt x="0" y="49418"/>
                </a:lnTo>
                <a:cubicBezTo>
                  <a:pt x="0" y="22125"/>
                  <a:pt x="22125" y="0"/>
                  <a:pt x="49418" y="0"/>
                </a:cubicBezTo>
                <a:close/>
              </a:path>
            </a:pathLst>
          </a:custGeom>
        </p:spPr>
      </p:pic>
      <p:pic>
        <p:nvPicPr>
          <p:cNvPr id="4" name="Picture 3" descr="A logo of a company&#10;&#10;AI-generated content may be incorrect.">
            <a:extLst>
              <a:ext uri="{FF2B5EF4-FFF2-40B4-BE49-F238E27FC236}">
                <a16:creationId xmlns:a16="http://schemas.microsoft.com/office/drawing/2014/main" id="{64B50106-1A6A-12F6-F101-EAC5AFBF55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6036" y="3884066"/>
            <a:ext cx="2811728" cy="2567230"/>
          </a:xfrm>
          <a:custGeom>
            <a:avLst/>
            <a:gdLst/>
            <a:ahLst/>
            <a:cxnLst/>
            <a:rect l="l" t="t" r="r" b="b"/>
            <a:pathLst>
              <a:path w="2833631" h="2677010">
                <a:moveTo>
                  <a:pt x="49418" y="0"/>
                </a:moveTo>
                <a:lnTo>
                  <a:pt x="2784213" y="0"/>
                </a:lnTo>
                <a:cubicBezTo>
                  <a:pt x="2811506" y="0"/>
                  <a:pt x="2833631" y="22125"/>
                  <a:pt x="2833631" y="49418"/>
                </a:cubicBezTo>
                <a:lnTo>
                  <a:pt x="2833631" y="2627592"/>
                </a:lnTo>
                <a:cubicBezTo>
                  <a:pt x="2833631" y="2654885"/>
                  <a:pt x="2811506" y="2677010"/>
                  <a:pt x="2784213" y="2677010"/>
                </a:cubicBezTo>
                <a:lnTo>
                  <a:pt x="49418" y="2677010"/>
                </a:lnTo>
                <a:cubicBezTo>
                  <a:pt x="22125" y="2677010"/>
                  <a:pt x="0" y="2654885"/>
                  <a:pt x="0" y="2627592"/>
                </a:cubicBezTo>
                <a:lnTo>
                  <a:pt x="0" y="49418"/>
                </a:lnTo>
                <a:cubicBezTo>
                  <a:pt x="0" y="22125"/>
                  <a:pt x="22125" y="0"/>
                  <a:pt x="49418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2548414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4A41D3-D54F-D6BA-9374-6AB073F3DF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Rectangle 60">
            <a:extLst>
              <a:ext uri="{FF2B5EF4-FFF2-40B4-BE49-F238E27FC236}">
                <a16:creationId xmlns:a16="http://schemas.microsoft.com/office/drawing/2014/main" id="{AAAF7F74-85EA-37E6-895D-859BA597D1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2" name="Arc 61">
            <a:extLst>
              <a:ext uri="{FF2B5EF4-FFF2-40B4-BE49-F238E27FC236}">
                <a16:creationId xmlns:a16="http://schemas.microsoft.com/office/drawing/2014/main" id="{CD715D03-54F0-FFCD-50D8-FE7E27DF14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604789">
            <a:off x="675639" y="775849"/>
            <a:ext cx="2987899" cy="2987899"/>
          </a:xfrm>
          <a:prstGeom prst="arc">
            <a:avLst>
              <a:gd name="adj1" fmla="val 14455503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FFF7094-EB60-95B5-CA7B-E218094551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2817" y="1370171"/>
            <a:ext cx="4425551" cy="2387600"/>
          </a:xfrm>
        </p:spPr>
        <p:txBody>
          <a:bodyPr>
            <a:normAutofit/>
          </a:bodyPr>
          <a:lstStyle/>
          <a:p>
            <a:pPr algn="l"/>
            <a:r>
              <a:rPr lang="en-US">
                <a:solidFill>
                  <a:srgbClr val="FFFFFF"/>
                </a:solidFill>
              </a:rPr>
              <a:t>Partnership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A5ED6D-770A-CF95-ED02-83E8DA0714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2817" y="3849845"/>
            <a:ext cx="4425551" cy="188175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 algn="l">
              <a:buChar char="•"/>
            </a:pPr>
            <a:r>
              <a:rPr lang="en-US" dirty="0">
                <a:solidFill>
                  <a:srgbClr val="FFFFFF"/>
                </a:solidFill>
              </a:rPr>
              <a:t>Sharing resources and people</a:t>
            </a:r>
          </a:p>
          <a:p>
            <a:pPr marL="342900" indent="-342900" algn="l">
              <a:buChar char="•"/>
            </a:pPr>
            <a:r>
              <a:rPr lang="en-US" dirty="0">
                <a:solidFill>
                  <a:srgbClr val="FFFFFF"/>
                </a:solidFill>
              </a:rPr>
              <a:t>Ensuring value for money</a:t>
            </a:r>
          </a:p>
          <a:p>
            <a:pPr marL="342900" indent="-342900" algn="l">
              <a:buChar char="•"/>
            </a:pPr>
            <a:endParaRPr lang="en-US" dirty="0">
              <a:solidFill>
                <a:srgbClr val="FFFFFF"/>
              </a:solidFill>
            </a:endParaRPr>
          </a:p>
          <a:p>
            <a:pPr marL="342900" indent="-342900" algn="l">
              <a:buChar char="•"/>
            </a:pP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035C8367-5EB0-1208-EBC7-DD3B877E4F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5976" y="2130090"/>
            <a:ext cx="457824" cy="44540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Freeform: Shape 63">
            <a:extLst>
              <a:ext uri="{FF2B5EF4-FFF2-40B4-BE49-F238E27FC236}">
                <a16:creationId xmlns:a16="http://schemas.microsoft.com/office/drawing/2014/main" id="{4AE449CB-61C9-1537-D9F2-7ADBBD1B12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13872" y="3116072"/>
            <a:ext cx="4378128" cy="3741928"/>
          </a:xfrm>
          <a:custGeom>
            <a:avLst/>
            <a:gdLst>
              <a:gd name="connsiteX0" fmla="*/ 2605183 w 4378128"/>
              <a:gd name="connsiteY0" fmla="*/ 0 h 3741928"/>
              <a:gd name="connsiteX1" fmla="*/ 4262321 w 4378128"/>
              <a:gd name="connsiteY1" fmla="*/ 594897 h 3741928"/>
              <a:gd name="connsiteX2" fmla="*/ 4378128 w 4378128"/>
              <a:gd name="connsiteY2" fmla="*/ 700149 h 3741928"/>
              <a:gd name="connsiteX3" fmla="*/ 4378128 w 4378128"/>
              <a:gd name="connsiteY3" fmla="*/ 3741928 h 3741928"/>
              <a:gd name="connsiteX4" fmla="*/ 263831 w 4378128"/>
              <a:gd name="connsiteY4" fmla="*/ 3741928 h 3741928"/>
              <a:gd name="connsiteX5" fmla="*/ 204729 w 4378128"/>
              <a:gd name="connsiteY5" fmla="*/ 3619238 h 3741928"/>
              <a:gd name="connsiteX6" fmla="*/ 0 w 4378128"/>
              <a:gd name="connsiteY6" fmla="*/ 2605183 h 3741928"/>
              <a:gd name="connsiteX7" fmla="*/ 2605183 w 4378128"/>
              <a:gd name="connsiteY7" fmla="*/ 0 h 3741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78128" h="3741928">
                <a:moveTo>
                  <a:pt x="2605183" y="0"/>
                </a:moveTo>
                <a:cubicBezTo>
                  <a:pt x="3234659" y="0"/>
                  <a:pt x="3811992" y="223253"/>
                  <a:pt x="4262321" y="594897"/>
                </a:cubicBezTo>
                <a:lnTo>
                  <a:pt x="4378128" y="700149"/>
                </a:lnTo>
                <a:lnTo>
                  <a:pt x="4378128" y="3741928"/>
                </a:lnTo>
                <a:lnTo>
                  <a:pt x="263831" y="3741928"/>
                </a:lnTo>
                <a:lnTo>
                  <a:pt x="204729" y="3619238"/>
                </a:lnTo>
                <a:cubicBezTo>
                  <a:pt x="72899" y="3307558"/>
                  <a:pt x="0" y="2964884"/>
                  <a:pt x="0" y="2605183"/>
                </a:cubicBezTo>
                <a:cubicBezTo>
                  <a:pt x="0" y="1166380"/>
                  <a:pt x="1166380" y="0"/>
                  <a:pt x="260518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F37E21BB-E5C9-270F-8D07-300481F73E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99731" y="1"/>
            <a:ext cx="4208478" cy="3678281"/>
          </a:xfrm>
          <a:custGeom>
            <a:avLst/>
            <a:gdLst>
              <a:gd name="connsiteX0" fmla="*/ 711074 w 4208478"/>
              <a:gd name="connsiteY0" fmla="*/ 0 h 3678281"/>
              <a:gd name="connsiteX1" fmla="*/ 3497404 w 4208478"/>
              <a:gd name="connsiteY1" fmla="*/ 0 h 3678281"/>
              <a:gd name="connsiteX2" fmla="*/ 3592161 w 4208478"/>
              <a:gd name="connsiteY2" fmla="*/ 86120 h 3678281"/>
              <a:gd name="connsiteX3" fmla="*/ 4208478 w 4208478"/>
              <a:gd name="connsiteY3" fmla="*/ 1574042 h 3678281"/>
              <a:gd name="connsiteX4" fmla="*/ 2104239 w 4208478"/>
              <a:gd name="connsiteY4" fmla="*/ 3678281 h 3678281"/>
              <a:gd name="connsiteX5" fmla="*/ 0 w 4208478"/>
              <a:gd name="connsiteY5" fmla="*/ 1574042 h 3678281"/>
              <a:gd name="connsiteX6" fmla="*/ 616318 w 4208478"/>
              <a:gd name="connsiteY6" fmla="*/ 86120 h 3678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08478" h="3678281">
                <a:moveTo>
                  <a:pt x="711074" y="0"/>
                </a:moveTo>
                <a:lnTo>
                  <a:pt x="3497404" y="0"/>
                </a:lnTo>
                <a:lnTo>
                  <a:pt x="3592161" y="86120"/>
                </a:lnTo>
                <a:cubicBezTo>
                  <a:pt x="3972953" y="466913"/>
                  <a:pt x="4208478" y="992973"/>
                  <a:pt x="4208478" y="1574042"/>
                </a:cubicBezTo>
                <a:cubicBezTo>
                  <a:pt x="4208478" y="2736181"/>
                  <a:pt x="3266378" y="3678281"/>
                  <a:pt x="2104239" y="3678281"/>
                </a:cubicBezTo>
                <a:cubicBezTo>
                  <a:pt x="942100" y="3678281"/>
                  <a:pt x="0" y="2736181"/>
                  <a:pt x="0" y="1574042"/>
                </a:cubicBezTo>
                <a:cubicBezTo>
                  <a:pt x="0" y="992973"/>
                  <a:pt x="235525" y="466913"/>
                  <a:pt x="616318" y="8612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A coat of arms with two horses&#10;&#10;AI-generated content may be incorrect.">
            <a:extLst>
              <a:ext uri="{FF2B5EF4-FFF2-40B4-BE49-F238E27FC236}">
                <a16:creationId xmlns:a16="http://schemas.microsoft.com/office/drawing/2014/main" id="{A57A4135-B039-79C4-21F7-C20F4BE404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9286" y="270180"/>
            <a:ext cx="2709367" cy="2709367"/>
          </a:xfrm>
          <a:custGeom>
            <a:avLst/>
            <a:gdLst/>
            <a:ahLst/>
            <a:cxnLst/>
            <a:rect l="l" t="t" r="r" b="b"/>
            <a:pathLst>
              <a:path w="2833631" h="2677010">
                <a:moveTo>
                  <a:pt x="49418" y="0"/>
                </a:moveTo>
                <a:lnTo>
                  <a:pt x="2784213" y="0"/>
                </a:lnTo>
                <a:cubicBezTo>
                  <a:pt x="2811506" y="0"/>
                  <a:pt x="2833631" y="22125"/>
                  <a:pt x="2833631" y="49418"/>
                </a:cubicBezTo>
                <a:lnTo>
                  <a:pt x="2833631" y="2627592"/>
                </a:lnTo>
                <a:cubicBezTo>
                  <a:pt x="2833631" y="2654885"/>
                  <a:pt x="2811506" y="2677010"/>
                  <a:pt x="2784213" y="2677010"/>
                </a:cubicBezTo>
                <a:lnTo>
                  <a:pt x="49418" y="2677010"/>
                </a:lnTo>
                <a:cubicBezTo>
                  <a:pt x="22125" y="2677010"/>
                  <a:pt x="0" y="2654885"/>
                  <a:pt x="0" y="2627592"/>
                </a:cubicBezTo>
                <a:lnTo>
                  <a:pt x="0" y="49418"/>
                </a:lnTo>
                <a:cubicBezTo>
                  <a:pt x="0" y="22125"/>
                  <a:pt x="22125" y="0"/>
                  <a:pt x="49418" y="0"/>
                </a:cubicBezTo>
                <a:close/>
              </a:path>
            </a:pathLst>
          </a:custGeom>
        </p:spPr>
      </p:pic>
      <p:pic>
        <p:nvPicPr>
          <p:cNvPr id="4" name="Picture 3" descr="A logo of a company&#10;&#10;AI-generated content may be incorrect.">
            <a:extLst>
              <a:ext uri="{FF2B5EF4-FFF2-40B4-BE49-F238E27FC236}">
                <a16:creationId xmlns:a16="http://schemas.microsoft.com/office/drawing/2014/main" id="{11942FEC-1E72-5A75-83C7-65D3A28D17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6036" y="3884066"/>
            <a:ext cx="2811728" cy="2567230"/>
          </a:xfrm>
          <a:custGeom>
            <a:avLst/>
            <a:gdLst/>
            <a:ahLst/>
            <a:cxnLst/>
            <a:rect l="l" t="t" r="r" b="b"/>
            <a:pathLst>
              <a:path w="2833631" h="2677010">
                <a:moveTo>
                  <a:pt x="49418" y="0"/>
                </a:moveTo>
                <a:lnTo>
                  <a:pt x="2784213" y="0"/>
                </a:lnTo>
                <a:cubicBezTo>
                  <a:pt x="2811506" y="0"/>
                  <a:pt x="2833631" y="22125"/>
                  <a:pt x="2833631" y="49418"/>
                </a:cubicBezTo>
                <a:lnTo>
                  <a:pt x="2833631" y="2627592"/>
                </a:lnTo>
                <a:cubicBezTo>
                  <a:pt x="2833631" y="2654885"/>
                  <a:pt x="2811506" y="2677010"/>
                  <a:pt x="2784213" y="2677010"/>
                </a:cubicBezTo>
                <a:lnTo>
                  <a:pt x="49418" y="2677010"/>
                </a:lnTo>
                <a:cubicBezTo>
                  <a:pt x="22125" y="2677010"/>
                  <a:pt x="0" y="2654885"/>
                  <a:pt x="0" y="2627592"/>
                </a:cubicBezTo>
                <a:lnTo>
                  <a:pt x="0" y="49418"/>
                </a:lnTo>
                <a:cubicBezTo>
                  <a:pt x="0" y="22125"/>
                  <a:pt x="22125" y="0"/>
                  <a:pt x="49418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4823988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556FF7-840F-01E9-530A-005F801249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Rectangle 60">
            <a:extLst>
              <a:ext uri="{FF2B5EF4-FFF2-40B4-BE49-F238E27FC236}">
                <a16:creationId xmlns:a16="http://schemas.microsoft.com/office/drawing/2014/main" id="{153D5C3E-965D-F137-77BC-95D729BB52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2" name="Arc 61">
            <a:extLst>
              <a:ext uri="{FF2B5EF4-FFF2-40B4-BE49-F238E27FC236}">
                <a16:creationId xmlns:a16="http://schemas.microsoft.com/office/drawing/2014/main" id="{DD37B496-927C-D00A-B4F1-059A81B103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604789">
            <a:off x="675639" y="775849"/>
            <a:ext cx="2987899" cy="2987899"/>
          </a:xfrm>
          <a:prstGeom prst="arc">
            <a:avLst>
              <a:gd name="adj1" fmla="val 14455503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BB6975-C996-56A3-E71C-9000B37393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2817" y="1370171"/>
            <a:ext cx="4425551" cy="2387600"/>
          </a:xfrm>
        </p:spPr>
        <p:txBody>
          <a:bodyPr>
            <a:normAutofit fontScale="90000"/>
          </a:bodyPr>
          <a:lstStyle/>
          <a:p>
            <a:pPr algn="l"/>
            <a:r>
              <a:rPr lang="en-US">
                <a:solidFill>
                  <a:srgbClr val="FFFFFF"/>
                </a:solidFill>
              </a:rPr>
              <a:t>Merchant Taylors' Oxfordshire Academy Trust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9DFBE4-E559-1C7B-5886-0EE4C78DDF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2817" y="3877059"/>
            <a:ext cx="4425551" cy="236253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 algn="l">
              <a:buChar char="•"/>
            </a:pPr>
            <a:r>
              <a:rPr lang="en-US" dirty="0">
                <a:solidFill>
                  <a:srgbClr val="FFFFFF"/>
                </a:solidFill>
              </a:rPr>
              <a:t>MAT of three schools based in Wallingford</a:t>
            </a:r>
          </a:p>
          <a:p>
            <a:pPr marL="342900" indent="-342900" algn="l">
              <a:buChar char="•"/>
            </a:pPr>
            <a:r>
              <a:rPr lang="en-US" dirty="0">
                <a:solidFill>
                  <a:srgbClr val="FFFFFF"/>
                </a:solidFill>
              </a:rPr>
              <a:t>Committed to local community</a:t>
            </a:r>
          </a:p>
          <a:p>
            <a:pPr marL="342900" indent="-342900" algn="l">
              <a:buChar char="•"/>
            </a:pPr>
            <a:r>
              <a:rPr lang="en-US" dirty="0">
                <a:solidFill>
                  <a:srgbClr val="FFFFFF"/>
                </a:solidFill>
              </a:rPr>
              <a:t>Will only expand with the right schools</a:t>
            </a: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6F869B05-0832-008B-2C5B-34E557A1C4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5976" y="2130090"/>
            <a:ext cx="457824" cy="44540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Freeform: Shape 63">
            <a:extLst>
              <a:ext uri="{FF2B5EF4-FFF2-40B4-BE49-F238E27FC236}">
                <a16:creationId xmlns:a16="http://schemas.microsoft.com/office/drawing/2014/main" id="{8B266000-CA48-0918-6A74-D088392D8B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13872" y="3116072"/>
            <a:ext cx="4378128" cy="3741928"/>
          </a:xfrm>
          <a:custGeom>
            <a:avLst/>
            <a:gdLst>
              <a:gd name="connsiteX0" fmla="*/ 2605183 w 4378128"/>
              <a:gd name="connsiteY0" fmla="*/ 0 h 3741928"/>
              <a:gd name="connsiteX1" fmla="*/ 4262321 w 4378128"/>
              <a:gd name="connsiteY1" fmla="*/ 594897 h 3741928"/>
              <a:gd name="connsiteX2" fmla="*/ 4378128 w 4378128"/>
              <a:gd name="connsiteY2" fmla="*/ 700149 h 3741928"/>
              <a:gd name="connsiteX3" fmla="*/ 4378128 w 4378128"/>
              <a:gd name="connsiteY3" fmla="*/ 3741928 h 3741928"/>
              <a:gd name="connsiteX4" fmla="*/ 263831 w 4378128"/>
              <a:gd name="connsiteY4" fmla="*/ 3741928 h 3741928"/>
              <a:gd name="connsiteX5" fmla="*/ 204729 w 4378128"/>
              <a:gd name="connsiteY5" fmla="*/ 3619238 h 3741928"/>
              <a:gd name="connsiteX6" fmla="*/ 0 w 4378128"/>
              <a:gd name="connsiteY6" fmla="*/ 2605183 h 3741928"/>
              <a:gd name="connsiteX7" fmla="*/ 2605183 w 4378128"/>
              <a:gd name="connsiteY7" fmla="*/ 0 h 3741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78128" h="3741928">
                <a:moveTo>
                  <a:pt x="2605183" y="0"/>
                </a:moveTo>
                <a:cubicBezTo>
                  <a:pt x="3234659" y="0"/>
                  <a:pt x="3811992" y="223253"/>
                  <a:pt x="4262321" y="594897"/>
                </a:cubicBezTo>
                <a:lnTo>
                  <a:pt x="4378128" y="700149"/>
                </a:lnTo>
                <a:lnTo>
                  <a:pt x="4378128" y="3741928"/>
                </a:lnTo>
                <a:lnTo>
                  <a:pt x="263831" y="3741928"/>
                </a:lnTo>
                <a:lnTo>
                  <a:pt x="204729" y="3619238"/>
                </a:lnTo>
                <a:cubicBezTo>
                  <a:pt x="72899" y="3307558"/>
                  <a:pt x="0" y="2964884"/>
                  <a:pt x="0" y="2605183"/>
                </a:cubicBezTo>
                <a:cubicBezTo>
                  <a:pt x="0" y="1166380"/>
                  <a:pt x="1166380" y="0"/>
                  <a:pt x="260518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CFAEF74C-7D4B-2EF5-EEFF-1B87BC08CC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99731" y="1"/>
            <a:ext cx="4208478" cy="3678281"/>
          </a:xfrm>
          <a:custGeom>
            <a:avLst/>
            <a:gdLst>
              <a:gd name="connsiteX0" fmla="*/ 711074 w 4208478"/>
              <a:gd name="connsiteY0" fmla="*/ 0 h 3678281"/>
              <a:gd name="connsiteX1" fmla="*/ 3497404 w 4208478"/>
              <a:gd name="connsiteY1" fmla="*/ 0 h 3678281"/>
              <a:gd name="connsiteX2" fmla="*/ 3592161 w 4208478"/>
              <a:gd name="connsiteY2" fmla="*/ 86120 h 3678281"/>
              <a:gd name="connsiteX3" fmla="*/ 4208478 w 4208478"/>
              <a:gd name="connsiteY3" fmla="*/ 1574042 h 3678281"/>
              <a:gd name="connsiteX4" fmla="*/ 2104239 w 4208478"/>
              <a:gd name="connsiteY4" fmla="*/ 3678281 h 3678281"/>
              <a:gd name="connsiteX5" fmla="*/ 0 w 4208478"/>
              <a:gd name="connsiteY5" fmla="*/ 1574042 h 3678281"/>
              <a:gd name="connsiteX6" fmla="*/ 616318 w 4208478"/>
              <a:gd name="connsiteY6" fmla="*/ 86120 h 3678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08478" h="3678281">
                <a:moveTo>
                  <a:pt x="711074" y="0"/>
                </a:moveTo>
                <a:lnTo>
                  <a:pt x="3497404" y="0"/>
                </a:lnTo>
                <a:lnTo>
                  <a:pt x="3592161" y="86120"/>
                </a:lnTo>
                <a:cubicBezTo>
                  <a:pt x="3972953" y="466913"/>
                  <a:pt x="4208478" y="992973"/>
                  <a:pt x="4208478" y="1574042"/>
                </a:cubicBezTo>
                <a:cubicBezTo>
                  <a:pt x="4208478" y="2736181"/>
                  <a:pt x="3266378" y="3678281"/>
                  <a:pt x="2104239" y="3678281"/>
                </a:cubicBezTo>
                <a:cubicBezTo>
                  <a:pt x="942100" y="3678281"/>
                  <a:pt x="0" y="2736181"/>
                  <a:pt x="0" y="1574042"/>
                </a:cubicBezTo>
                <a:cubicBezTo>
                  <a:pt x="0" y="992973"/>
                  <a:pt x="235525" y="466913"/>
                  <a:pt x="616318" y="8612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A coat of arms with two horses&#10;&#10;AI-generated content may be incorrect.">
            <a:extLst>
              <a:ext uri="{FF2B5EF4-FFF2-40B4-BE49-F238E27FC236}">
                <a16:creationId xmlns:a16="http://schemas.microsoft.com/office/drawing/2014/main" id="{021B15A9-A976-BECB-5D59-61C700D650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9286" y="270180"/>
            <a:ext cx="2709367" cy="2709367"/>
          </a:xfrm>
          <a:custGeom>
            <a:avLst/>
            <a:gdLst/>
            <a:ahLst/>
            <a:cxnLst/>
            <a:rect l="l" t="t" r="r" b="b"/>
            <a:pathLst>
              <a:path w="2833631" h="2677010">
                <a:moveTo>
                  <a:pt x="49418" y="0"/>
                </a:moveTo>
                <a:lnTo>
                  <a:pt x="2784213" y="0"/>
                </a:lnTo>
                <a:cubicBezTo>
                  <a:pt x="2811506" y="0"/>
                  <a:pt x="2833631" y="22125"/>
                  <a:pt x="2833631" y="49418"/>
                </a:cubicBezTo>
                <a:lnTo>
                  <a:pt x="2833631" y="2627592"/>
                </a:lnTo>
                <a:cubicBezTo>
                  <a:pt x="2833631" y="2654885"/>
                  <a:pt x="2811506" y="2677010"/>
                  <a:pt x="2784213" y="2677010"/>
                </a:cubicBezTo>
                <a:lnTo>
                  <a:pt x="49418" y="2677010"/>
                </a:lnTo>
                <a:cubicBezTo>
                  <a:pt x="22125" y="2677010"/>
                  <a:pt x="0" y="2654885"/>
                  <a:pt x="0" y="2627592"/>
                </a:cubicBezTo>
                <a:lnTo>
                  <a:pt x="0" y="49418"/>
                </a:lnTo>
                <a:cubicBezTo>
                  <a:pt x="0" y="22125"/>
                  <a:pt x="22125" y="0"/>
                  <a:pt x="49418" y="0"/>
                </a:cubicBezTo>
                <a:close/>
              </a:path>
            </a:pathLst>
          </a:custGeom>
        </p:spPr>
      </p:pic>
      <p:pic>
        <p:nvPicPr>
          <p:cNvPr id="4" name="Picture 3" descr="A logo of a company&#10;&#10;AI-generated content may be incorrect.">
            <a:extLst>
              <a:ext uri="{FF2B5EF4-FFF2-40B4-BE49-F238E27FC236}">
                <a16:creationId xmlns:a16="http://schemas.microsoft.com/office/drawing/2014/main" id="{D916559D-1EBA-0F9A-6966-AA1C105CC9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6036" y="3884066"/>
            <a:ext cx="2811728" cy="2567230"/>
          </a:xfrm>
          <a:custGeom>
            <a:avLst/>
            <a:gdLst/>
            <a:ahLst/>
            <a:cxnLst/>
            <a:rect l="l" t="t" r="r" b="b"/>
            <a:pathLst>
              <a:path w="2833631" h="2677010">
                <a:moveTo>
                  <a:pt x="49418" y="0"/>
                </a:moveTo>
                <a:lnTo>
                  <a:pt x="2784213" y="0"/>
                </a:lnTo>
                <a:cubicBezTo>
                  <a:pt x="2811506" y="0"/>
                  <a:pt x="2833631" y="22125"/>
                  <a:pt x="2833631" y="49418"/>
                </a:cubicBezTo>
                <a:lnTo>
                  <a:pt x="2833631" y="2627592"/>
                </a:lnTo>
                <a:cubicBezTo>
                  <a:pt x="2833631" y="2654885"/>
                  <a:pt x="2811506" y="2677010"/>
                  <a:pt x="2784213" y="2677010"/>
                </a:cubicBezTo>
                <a:lnTo>
                  <a:pt x="49418" y="2677010"/>
                </a:lnTo>
                <a:cubicBezTo>
                  <a:pt x="22125" y="2677010"/>
                  <a:pt x="0" y="2654885"/>
                  <a:pt x="0" y="2627592"/>
                </a:cubicBezTo>
                <a:lnTo>
                  <a:pt x="0" y="49418"/>
                </a:lnTo>
                <a:cubicBezTo>
                  <a:pt x="0" y="22125"/>
                  <a:pt x="22125" y="0"/>
                  <a:pt x="49418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7627612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0D7BD4-163F-7EE7-2326-0889235226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Rectangle 60">
            <a:extLst>
              <a:ext uri="{FF2B5EF4-FFF2-40B4-BE49-F238E27FC236}">
                <a16:creationId xmlns:a16="http://schemas.microsoft.com/office/drawing/2014/main" id="{2BC48EFC-A9D7-8D49-B12C-25028A2422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2" name="Arc 61">
            <a:extLst>
              <a:ext uri="{FF2B5EF4-FFF2-40B4-BE49-F238E27FC236}">
                <a16:creationId xmlns:a16="http://schemas.microsoft.com/office/drawing/2014/main" id="{63914398-C81D-3A31-F4DF-011129FD71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604789">
            <a:off x="675639" y="775849"/>
            <a:ext cx="2987899" cy="2987899"/>
          </a:xfrm>
          <a:prstGeom prst="arc">
            <a:avLst>
              <a:gd name="adj1" fmla="val 14455503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94BED5-E4C8-87EE-8AC0-5565C71B95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2817" y="1370171"/>
            <a:ext cx="4425551" cy="2387600"/>
          </a:xfrm>
        </p:spPr>
        <p:txBody>
          <a:bodyPr>
            <a:normAutofit/>
          </a:bodyPr>
          <a:lstStyle/>
          <a:p>
            <a:pPr algn="l"/>
            <a:r>
              <a:rPr lang="en-US">
                <a:solidFill>
                  <a:srgbClr val="FFFFFF"/>
                </a:solidFill>
              </a:rPr>
              <a:t>What will change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2C9EDC-7907-63FF-126C-0D4A1CCFA3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2817" y="3849845"/>
            <a:ext cx="4425551" cy="188175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 algn="l">
              <a:buChar char="•"/>
            </a:pPr>
            <a:r>
              <a:rPr lang="en-US" dirty="0">
                <a:solidFill>
                  <a:srgbClr val="FFFFFF"/>
                </a:solidFill>
              </a:rPr>
              <a:t>Trust Board is ultimately accountable</a:t>
            </a:r>
          </a:p>
          <a:p>
            <a:pPr marL="342900" indent="-342900" algn="l">
              <a:buChar char="•"/>
            </a:pPr>
            <a:r>
              <a:rPr lang="en-US" dirty="0">
                <a:solidFill>
                  <a:srgbClr val="FFFFFF"/>
                </a:solidFill>
              </a:rPr>
              <a:t>Partnership is locked in</a:t>
            </a: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325284EF-DAEB-8DCC-8291-BD66D91925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5976" y="2130090"/>
            <a:ext cx="457824" cy="44540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Freeform: Shape 63">
            <a:extLst>
              <a:ext uri="{FF2B5EF4-FFF2-40B4-BE49-F238E27FC236}">
                <a16:creationId xmlns:a16="http://schemas.microsoft.com/office/drawing/2014/main" id="{F5BA5458-5CC7-77B2-8965-982CC3A657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13872" y="3116072"/>
            <a:ext cx="4378128" cy="3741928"/>
          </a:xfrm>
          <a:custGeom>
            <a:avLst/>
            <a:gdLst>
              <a:gd name="connsiteX0" fmla="*/ 2605183 w 4378128"/>
              <a:gd name="connsiteY0" fmla="*/ 0 h 3741928"/>
              <a:gd name="connsiteX1" fmla="*/ 4262321 w 4378128"/>
              <a:gd name="connsiteY1" fmla="*/ 594897 h 3741928"/>
              <a:gd name="connsiteX2" fmla="*/ 4378128 w 4378128"/>
              <a:gd name="connsiteY2" fmla="*/ 700149 h 3741928"/>
              <a:gd name="connsiteX3" fmla="*/ 4378128 w 4378128"/>
              <a:gd name="connsiteY3" fmla="*/ 3741928 h 3741928"/>
              <a:gd name="connsiteX4" fmla="*/ 263831 w 4378128"/>
              <a:gd name="connsiteY4" fmla="*/ 3741928 h 3741928"/>
              <a:gd name="connsiteX5" fmla="*/ 204729 w 4378128"/>
              <a:gd name="connsiteY5" fmla="*/ 3619238 h 3741928"/>
              <a:gd name="connsiteX6" fmla="*/ 0 w 4378128"/>
              <a:gd name="connsiteY6" fmla="*/ 2605183 h 3741928"/>
              <a:gd name="connsiteX7" fmla="*/ 2605183 w 4378128"/>
              <a:gd name="connsiteY7" fmla="*/ 0 h 3741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78128" h="3741928">
                <a:moveTo>
                  <a:pt x="2605183" y="0"/>
                </a:moveTo>
                <a:cubicBezTo>
                  <a:pt x="3234659" y="0"/>
                  <a:pt x="3811992" y="223253"/>
                  <a:pt x="4262321" y="594897"/>
                </a:cubicBezTo>
                <a:lnTo>
                  <a:pt x="4378128" y="700149"/>
                </a:lnTo>
                <a:lnTo>
                  <a:pt x="4378128" y="3741928"/>
                </a:lnTo>
                <a:lnTo>
                  <a:pt x="263831" y="3741928"/>
                </a:lnTo>
                <a:lnTo>
                  <a:pt x="204729" y="3619238"/>
                </a:lnTo>
                <a:cubicBezTo>
                  <a:pt x="72899" y="3307558"/>
                  <a:pt x="0" y="2964884"/>
                  <a:pt x="0" y="2605183"/>
                </a:cubicBezTo>
                <a:cubicBezTo>
                  <a:pt x="0" y="1166380"/>
                  <a:pt x="1166380" y="0"/>
                  <a:pt x="260518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1F652C64-5192-70E1-EABD-1B692B3801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99731" y="1"/>
            <a:ext cx="4208478" cy="3678281"/>
          </a:xfrm>
          <a:custGeom>
            <a:avLst/>
            <a:gdLst>
              <a:gd name="connsiteX0" fmla="*/ 711074 w 4208478"/>
              <a:gd name="connsiteY0" fmla="*/ 0 h 3678281"/>
              <a:gd name="connsiteX1" fmla="*/ 3497404 w 4208478"/>
              <a:gd name="connsiteY1" fmla="*/ 0 h 3678281"/>
              <a:gd name="connsiteX2" fmla="*/ 3592161 w 4208478"/>
              <a:gd name="connsiteY2" fmla="*/ 86120 h 3678281"/>
              <a:gd name="connsiteX3" fmla="*/ 4208478 w 4208478"/>
              <a:gd name="connsiteY3" fmla="*/ 1574042 h 3678281"/>
              <a:gd name="connsiteX4" fmla="*/ 2104239 w 4208478"/>
              <a:gd name="connsiteY4" fmla="*/ 3678281 h 3678281"/>
              <a:gd name="connsiteX5" fmla="*/ 0 w 4208478"/>
              <a:gd name="connsiteY5" fmla="*/ 1574042 h 3678281"/>
              <a:gd name="connsiteX6" fmla="*/ 616318 w 4208478"/>
              <a:gd name="connsiteY6" fmla="*/ 86120 h 3678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08478" h="3678281">
                <a:moveTo>
                  <a:pt x="711074" y="0"/>
                </a:moveTo>
                <a:lnTo>
                  <a:pt x="3497404" y="0"/>
                </a:lnTo>
                <a:lnTo>
                  <a:pt x="3592161" y="86120"/>
                </a:lnTo>
                <a:cubicBezTo>
                  <a:pt x="3972953" y="466913"/>
                  <a:pt x="4208478" y="992973"/>
                  <a:pt x="4208478" y="1574042"/>
                </a:cubicBezTo>
                <a:cubicBezTo>
                  <a:pt x="4208478" y="2736181"/>
                  <a:pt x="3266378" y="3678281"/>
                  <a:pt x="2104239" y="3678281"/>
                </a:cubicBezTo>
                <a:cubicBezTo>
                  <a:pt x="942100" y="3678281"/>
                  <a:pt x="0" y="2736181"/>
                  <a:pt x="0" y="1574042"/>
                </a:cubicBezTo>
                <a:cubicBezTo>
                  <a:pt x="0" y="992973"/>
                  <a:pt x="235525" y="466913"/>
                  <a:pt x="616318" y="8612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A coat of arms with two horses&#10;&#10;AI-generated content may be incorrect.">
            <a:extLst>
              <a:ext uri="{FF2B5EF4-FFF2-40B4-BE49-F238E27FC236}">
                <a16:creationId xmlns:a16="http://schemas.microsoft.com/office/drawing/2014/main" id="{62B11C3E-B3F0-3882-6747-020B7A0087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9286" y="270180"/>
            <a:ext cx="2709367" cy="2709367"/>
          </a:xfrm>
          <a:custGeom>
            <a:avLst/>
            <a:gdLst/>
            <a:ahLst/>
            <a:cxnLst/>
            <a:rect l="l" t="t" r="r" b="b"/>
            <a:pathLst>
              <a:path w="2833631" h="2677010">
                <a:moveTo>
                  <a:pt x="49418" y="0"/>
                </a:moveTo>
                <a:lnTo>
                  <a:pt x="2784213" y="0"/>
                </a:lnTo>
                <a:cubicBezTo>
                  <a:pt x="2811506" y="0"/>
                  <a:pt x="2833631" y="22125"/>
                  <a:pt x="2833631" y="49418"/>
                </a:cubicBezTo>
                <a:lnTo>
                  <a:pt x="2833631" y="2627592"/>
                </a:lnTo>
                <a:cubicBezTo>
                  <a:pt x="2833631" y="2654885"/>
                  <a:pt x="2811506" y="2677010"/>
                  <a:pt x="2784213" y="2677010"/>
                </a:cubicBezTo>
                <a:lnTo>
                  <a:pt x="49418" y="2677010"/>
                </a:lnTo>
                <a:cubicBezTo>
                  <a:pt x="22125" y="2677010"/>
                  <a:pt x="0" y="2654885"/>
                  <a:pt x="0" y="2627592"/>
                </a:cubicBezTo>
                <a:lnTo>
                  <a:pt x="0" y="49418"/>
                </a:lnTo>
                <a:cubicBezTo>
                  <a:pt x="0" y="22125"/>
                  <a:pt x="22125" y="0"/>
                  <a:pt x="49418" y="0"/>
                </a:cubicBezTo>
                <a:close/>
              </a:path>
            </a:pathLst>
          </a:custGeom>
        </p:spPr>
      </p:pic>
      <p:pic>
        <p:nvPicPr>
          <p:cNvPr id="4" name="Picture 3" descr="A logo of a company&#10;&#10;AI-generated content may be incorrect.">
            <a:extLst>
              <a:ext uri="{FF2B5EF4-FFF2-40B4-BE49-F238E27FC236}">
                <a16:creationId xmlns:a16="http://schemas.microsoft.com/office/drawing/2014/main" id="{2DBFDE4F-F541-35EA-8DEE-71EBD2E669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6036" y="3884066"/>
            <a:ext cx="2811728" cy="2567230"/>
          </a:xfrm>
          <a:custGeom>
            <a:avLst/>
            <a:gdLst/>
            <a:ahLst/>
            <a:cxnLst/>
            <a:rect l="l" t="t" r="r" b="b"/>
            <a:pathLst>
              <a:path w="2833631" h="2677010">
                <a:moveTo>
                  <a:pt x="49418" y="0"/>
                </a:moveTo>
                <a:lnTo>
                  <a:pt x="2784213" y="0"/>
                </a:lnTo>
                <a:cubicBezTo>
                  <a:pt x="2811506" y="0"/>
                  <a:pt x="2833631" y="22125"/>
                  <a:pt x="2833631" y="49418"/>
                </a:cubicBezTo>
                <a:lnTo>
                  <a:pt x="2833631" y="2627592"/>
                </a:lnTo>
                <a:cubicBezTo>
                  <a:pt x="2833631" y="2654885"/>
                  <a:pt x="2811506" y="2677010"/>
                  <a:pt x="2784213" y="2677010"/>
                </a:cubicBezTo>
                <a:lnTo>
                  <a:pt x="49418" y="2677010"/>
                </a:lnTo>
                <a:cubicBezTo>
                  <a:pt x="22125" y="2677010"/>
                  <a:pt x="0" y="2654885"/>
                  <a:pt x="0" y="2627592"/>
                </a:cubicBezTo>
                <a:lnTo>
                  <a:pt x="0" y="49418"/>
                </a:lnTo>
                <a:cubicBezTo>
                  <a:pt x="0" y="22125"/>
                  <a:pt x="22125" y="0"/>
                  <a:pt x="49418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3863440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5F0F6C-927E-3141-9B89-D6C82FDC0B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Rectangle 60">
            <a:extLst>
              <a:ext uri="{FF2B5EF4-FFF2-40B4-BE49-F238E27FC236}">
                <a16:creationId xmlns:a16="http://schemas.microsoft.com/office/drawing/2014/main" id="{3229931C-724A-CD16-3902-38794C5107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2" name="Arc 61">
            <a:extLst>
              <a:ext uri="{FF2B5EF4-FFF2-40B4-BE49-F238E27FC236}">
                <a16:creationId xmlns:a16="http://schemas.microsoft.com/office/drawing/2014/main" id="{92C67940-92CC-7328-1921-8BF690F03B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604789">
            <a:off x="675639" y="775849"/>
            <a:ext cx="2987899" cy="2987899"/>
          </a:xfrm>
          <a:prstGeom prst="arc">
            <a:avLst>
              <a:gd name="adj1" fmla="val 14455503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D25865A-8B00-8A8C-332D-4A4F1572BC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2817" y="1370171"/>
            <a:ext cx="4425551" cy="2387600"/>
          </a:xfrm>
        </p:spPr>
        <p:txBody>
          <a:bodyPr>
            <a:normAutofit/>
          </a:bodyPr>
          <a:lstStyle/>
          <a:p>
            <a:pPr algn="l"/>
            <a:r>
              <a:rPr lang="en-US">
                <a:solidFill>
                  <a:srgbClr val="FFFFFF"/>
                </a:solidFill>
              </a:rPr>
              <a:t>What won’t change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74DEA9C-3F11-4F4F-EFEA-C906DEA925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2817" y="3849845"/>
            <a:ext cx="4425551" cy="188175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 algn="l">
              <a:buChar char="•"/>
            </a:pPr>
            <a:r>
              <a:rPr lang="en-US" dirty="0">
                <a:solidFill>
                  <a:srgbClr val="FFFFFF"/>
                </a:solidFill>
              </a:rPr>
              <a:t>School ethos and structures</a:t>
            </a:r>
          </a:p>
          <a:p>
            <a:pPr marL="342900" indent="-342900" algn="l">
              <a:buChar char="•"/>
            </a:pPr>
            <a:r>
              <a:rPr lang="en-US" dirty="0">
                <a:solidFill>
                  <a:srgbClr val="FFFFFF"/>
                </a:solidFill>
              </a:rPr>
              <a:t>Funding</a:t>
            </a: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888F195A-F620-0F3A-ACC5-70A3A49854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5976" y="2130090"/>
            <a:ext cx="457824" cy="44540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Freeform: Shape 63">
            <a:extLst>
              <a:ext uri="{FF2B5EF4-FFF2-40B4-BE49-F238E27FC236}">
                <a16:creationId xmlns:a16="http://schemas.microsoft.com/office/drawing/2014/main" id="{58913404-EFFC-59B2-73D5-19A44C902B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13872" y="3116072"/>
            <a:ext cx="4378128" cy="3741928"/>
          </a:xfrm>
          <a:custGeom>
            <a:avLst/>
            <a:gdLst>
              <a:gd name="connsiteX0" fmla="*/ 2605183 w 4378128"/>
              <a:gd name="connsiteY0" fmla="*/ 0 h 3741928"/>
              <a:gd name="connsiteX1" fmla="*/ 4262321 w 4378128"/>
              <a:gd name="connsiteY1" fmla="*/ 594897 h 3741928"/>
              <a:gd name="connsiteX2" fmla="*/ 4378128 w 4378128"/>
              <a:gd name="connsiteY2" fmla="*/ 700149 h 3741928"/>
              <a:gd name="connsiteX3" fmla="*/ 4378128 w 4378128"/>
              <a:gd name="connsiteY3" fmla="*/ 3741928 h 3741928"/>
              <a:gd name="connsiteX4" fmla="*/ 263831 w 4378128"/>
              <a:gd name="connsiteY4" fmla="*/ 3741928 h 3741928"/>
              <a:gd name="connsiteX5" fmla="*/ 204729 w 4378128"/>
              <a:gd name="connsiteY5" fmla="*/ 3619238 h 3741928"/>
              <a:gd name="connsiteX6" fmla="*/ 0 w 4378128"/>
              <a:gd name="connsiteY6" fmla="*/ 2605183 h 3741928"/>
              <a:gd name="connsiteX7" fmla="*/ 2605183 w 4378128"/>
              <a:gd name="connsiteY7" fmla="*/ 0 h 3741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78128" h="3741928">
                <a:moveTo>
                  <a:pt x="2605183" y="0"/>
                </a:moveTo>
                <a:cubicBezTo>
                  <a:pt x="3234659" y="0"/>
                  <a:pt x="3811992" y="223253"/>
                  <a:pt x="4262321" y="594897"/>
                </a:cubicBezTo>
                <a:lnTo>
                  <a:pt x="4378128" y="700149"/>
                </a:lnTo>
                <a:lnTo>
                  <a:pt x="4378128" y="3741928"/>
                </a:lnTo>
                <a:lnTo>
                  <a:pt x="263831" y="3741928"/>
                </a:lnTo>
                <a:lnTo>
                  <a:pt x="204729" y="3619238"/>
                </a:lnTo>
                <a:cubicBezTo>
                  <a:pt x="72899" y="3307558"/>
                  <a:pt x="0" y="2964884"/>
                  <a:pt x="0" y="2605183"/>
                </a:cubicBezTo>
                <a:cubicBezTo>
                  <a:pt x="0" y="1166380"/>
                  <a:pt x="1166380" y="0"/>
                  <a:pt x="260518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B53A63FE-EE6A-83C9-C772-3E09F5E0E8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99731" y="1"/>
            <a:ext cx="4208478" cy="3678281"/>
          </a:xfrm>
          <a:custGeom>
            <a:avLst/>
            <a:gdLst>
              <a:gd name="connsiteX0" fmla="*/ 711074 w 4208478"/>
              <a:gd name="connsiteY0" fmla="*/ 0 h 3678281"/>
              <a:gd name="connsiteX1" fmla="*/ 3497404 w 4208478"/>
              <a:gd name="connsiteY1" fmla="*/ 0 h 3678281"/>
              <a:gd name="connsiteX2" fmla="*/ 3592161 w 4208478"/>
              <a:gd name="connsiteY2" fmla="*/ 86120 h 3678281"/>
              <a:gd name="connsiteX3" fmla="*/ 4208478 w 4208478"/>
              <a:gd name="connsiteY3" fmla="*/ 1574042 h 3678281"/>
              <a:gd name="connsiteX4" fmla="*/ 2104239 w 4208478"/>
              <a:gd name="connsiteY4" fmla="*/ 3678281 h 3678281"/>
              <a:gd name="connsiteX5" fmla="*/ 0 w 4208478"/>
              <a:gd name="connsiteY5" fmla="*/ 1574042 h 3678281"/>
              <a:gd name="connsiteX6" fmla="*/ 616318 w 4208478"/>
              <a:gd name="connsiteY6" fmla="*/ 86120 h 3678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08478" h="3678281">
                <a:moveTo>
                  <a:pt x="711074" y="0"/>
                </a:moveTo>
                <a:lnTo>
                  <a:pt x="3497404" y="0"/>
                </a:lnTo>
                <a:lnTo>
                  <a:pt x="3592161" y="86120"/>
                </a:lnTo>
                <a:cubicBezTo>
                  <a:pt x="3972953" y="466913"/>
                  <a:pt x="4208478" y="992973"/>
                  <a:pt x="4208478" y="1574042"/>
                </a:cubicBezTo>
                <a:cubicBezTo>
                  <a:pt x="4208478" y="2736181"/>
                  <a:pt x="3266378" y="3678281"/>
                  <a:pt x="2104239" y="3678281"/>
                </a:cubicBezTo>
                <a:cubicBezTo>
                  <a:pt x="942100" y="3678281"/>
                  <a:pt x="0" y="2736181"/>
                  <a:pt x="0" y="1574042"/>
                </a:cubicBezTo>
                <a:cubicBezTo>
                  <a:pt x="0" y="992973"/>
                  <a:pt x="235525" y="466913"/>
                  <a:pt x="616318" y="8612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A coat of arms with two horses&#10;&#10;AI-generated content may be incorrect.">
            <a:extLst>
              <a:ext uri="{FF2B5EF4-FFF2-40B4-BE49-F238E27FC236}">
                <a16:creationId xmlns:a16="http://schemas.microsoft.com/office/drawing/2014/main" id="{9A1D79AD-AF9B-F076-0F70-A3FC90180C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9286" y="270180"/>
            <a:ext cx="2709367" cy="2709367"/>
          </a:xfrm>
          <a:custGeom>
            <a:avLst/>
            <a:gdLst/>
            <a:ahLst/>
            <a:cxnLst/>
            <a:rect l="l" t="t" r="r" b="b"/>
            <a:pathLst>
              <a:path w="2833631" h="2677010">
                <a:moveTo>
                  <a:pt x="49418" y="0"/>
                </a:moveTo>
                <a:lnTo>
                  <a:pt x="2784213" y="0"/>
                </a:lnTo>
                <a:cubicBezTo>
                  <a:pt x="2811506" y="0"/>
                  <a:pt x="2833631" y="22125"/>
                  <a:pt x="2833631" y="49418"/>
                </a:cubicBezTo>
                <a:lnTo>
                  <a:pt x="2833631" y="2627592"/>
                </a:lnTo>
                <a:cubicBezTo>
                  <a:pt x="2833631" y="2654885"/>
                  <a:pt x="2811506" y="2677010"/>
                  <a:pt x="2784213" y="2677010"/>
                </a:cubicBezTo>
                <a:lnTo>
                  <a:pt x="49418" y="2677010"/>
                </a:lnTo>
                <a:cubicBezTo>
                  <a:pt x="22125" y="2677010"/>
                  <a:pt x="0" y="2654885"/>
                  <a:pt x="0" y="2627592"/>
                </a:cubicBezTo>
                <a:lnTo>
                  <a:pt x="0" y="49418"/>
                </a:lnTo>
                <a:cubicBezTo>
                  <a:pt x="0" y="22125"/>
                  <a:pt x="22125" y="0"/>
                  <a:pt x="49418" y="0"/>
                </a:cubicBezTo>
                <a:close/>
              </a:path>
            </a:pathLst>
          </a:custGeom>
        </p:spPr>
      </p:pic>
      <p:pic>
        <p:nvPicPr>
          <p:cNvPr id="4" name="Picture 3" descr="A logo of a company&#10;&#10;AI-generated content may be incorrect.">
            <a:extLst>
              <a:ext uri="{FF2B5EF4-FFF2-40B4-BE49-F238E27FC236}">
                <a16:creationId xmlns:a16="http://schemas.microsoft.com/office/drawing/2014/main" id="{29D50D20-71B2-C946-23C6-4E5FC6F866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6036" y="3884066"/>
            <a:ext cx="2811728" cy="2567230"/>
          </a:xfrm>
          <a:custGeom>
            <a:avLst/>
            <a:gdLst/>
            <a:ahLst/>
            <a:cxnLst/>
            <a:rect l="l" t="t" r="r" b="b"/>
            <a:pathLst>
              <a:path w="2833631" h="2677010">
                <a:moveTo>
                  <a:pt x="49418" y="0"/>
                </a:moveTo>
                <a:lnTo>
                  <a:pt x="2784213" y="0"/>
                </a:lnTo>
                <a:cubicBezTo>
                  <a:pt x="2811506" y="0"/>
                  <a:pt x="2833631" y="22125"/>
                  <a:pt x="2833631" y="49418"/>
                </a:cubicBezTo>
                <a:lnTo>
                  <a:pt x="2833631" y="2627592"/>
                </a:lnTo>
                <a:cubicBezTo>
                  <a:pt x="2833631" y="2654885"/>
                  <a:pt x="2811506" y="2677010"/>
                  <a:pt x="2784213" y="2677010"/>
                </a:cubicBezTo>
                <a:lnTo>
                  <a:pt x="49418" y="2677010"/>
                </a:lnTo>
                <a:cubicBezTo>
                  <a:pt x="22125" y="2677010"/>
                  <a:pt x="0" y="2654885"/>
                  <a:pt x="0" y="2627592"/>
                </a:cubicBezTo>
                <a:lnTo>
                  <a:pt x="0" y="49418"/>
                </a:lnTo>
                <a:cubicBezTo>
                  <a:pt x="0" y="22125"/>
                  <a:pt x="22125" y="0"/>
                  <a:pt x="49418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5097357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06ADD4-2F1F-A2D4-0184-82212A44A2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Rectangle 60">
            <a:extLst>
              <a:ext uri="{FF2B5EF4-FFF2-40B4-BE49-F238E27FC236}">
                <a16:creationId xmlns:a16="http://schemas.microsoft.com/office/drawing/2014/main" id="{849BEBBD-7584-0299-1F1C-6D974F78C3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2" name="Arc 61">
            <a:extLst>
              <a:ext uri="{FF2B5EF4-FFF2-40B4-BE49-F238E27FC236}">
                <a16:creationId xmlns:a16="http://schemas.microsoft.com/office/drawing/2014/main" id="{63B6B7E1-C6B8-B79B-7E78-6D3B531F6C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604789">
            <a:off x="675639" y="775849"/>
            <a:ext cx="2987899" cy="2987899"/>
          </a:xfrm>
          <a:prstGeom prst="arc">
            <a:avLst>
              <a:gd name="adj1" fmla="val 14455503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7183387-ABCD-1B6C-48BA-80812EE5C8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2817" y="1370171"/>
            <a:ext cx="4425551" cy="2387600"/>
          </a:xfrm>
        </p:spPr>
        <p:txBody>
          <a:bodyPr>
            <a:normAutofit/>
          </a:bodyPr>
          <a:lstStyle/>
          <a:p>
            <a:pPr algn="l"/>
            <a:r>
              <a:rPr lang="en-US" dirty="0">
                <a:solidFill>
                  <a:srgbClr val="FFFFFF"/>
                </a:solidFill>
              </a:rPr>
              <a:t>Questions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19073B-0505-E335-AF14-493FA375D0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2817" y="3849845"/>
            <a:ext cx="4425551" cy="188175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 algn="l">
              <a:buChar char="•"/>
            </a:pP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A72D62CB-EA43-D89D-BC16-CF3372FE9A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5976" y="2130090"/>
            <a:ext cx="457824" cy="44540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Freeform: Shape 63">
            <a:extLst>
              <a:ext uri="{FF2B5EF4-FFF2-40B4-BE49-F238E27FC236}">
                <a16:creationId xmlns:a16="http://schemas.microsoft.com/office/drawing/2014/main" id="{3F1EE2C7-83D4-4E05-C8D4-8F4B055F4F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13872" y="3116072"/>
            <a:ext cx="4378128" cy="3741928"/>
          </a:xfrm>
          <a:custGeom>
            <a:avLst/>
            <a:gdLst>
              <a:gd name="connsiteX0" fmla="*/ 2605183 w 4378128"/>
              <a:gd name="connsiteY0" fmla="*/ 0 h 3741928"/>
              <a:gd name="connsiteX1" fmla="*/ 4262321 w 4378128"/>
              <a:gd name="connsiteY1" fmla="*/ 594897 h 3741928"/>
              <a:gd name="connsiteX2" fmla="*/ 4378128 w 4378128"/>
              <a:gd name="connsiteY2" fmla="*/ 700149 h 3741928"/>
              <a:gd name="connsiteX3" fmla="*/ 4378128 w 4378128"/>
              <a:gd name="connsiteY3" fmla="*/ 3741928 h 3741928"/>
              <a:gd name="connsiteX4" fmla="*/ 263831 w 4378128"/>
              <a:gd name="connsiteY4" fmla="*/ 3741928 h 3741928"/>
              <a:gd name="connsiteX5" fmla="*/ 204729 w 4378128"/>
              <a:gd name="connsiteY5" fmla="*/ 3619238 h 3741928"/>
              <a:gd name="connsiteX6" fmla="*/ 0 w 4378128"/>
              <a:gd name="connsiteY6" fmla="*/ 2605183 h 3741928"/>
              <a:gd name="connsiteX7" fmla="*/ 2605183 w 4378128"/>
              <a:gd name="connsiteY7" fmla="*/ 0 h 3741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78128" h="3741928">
                <a:moveTo>
                  <a:pt x="2605183" y="0"/>
                </a:moveTo>
                <a:cubicBezTo>
                  <a:pt x="3234659" y="0"/>
                  <a:pt x="3811992" y="223253"/>
                  <a:pt x="4262321" y="594897"/>
                </a:cubicBezTo>
                <a:lnTo>
                  <a:pt x="4378128" y="700149"/>
                </a:lnTo>
                <a:lnTo>
                  <a:pt x="4378128" y="3741928"/>
                </a:lnTo>
                <a:lnTo>
                  <a:pt x="263831" y="3741928"/>
                </a:lnTo>
                <a:lnTo>
                  <a:pt x="204729" y="3619238"/>
                </a:lnTo>
                <a:cubicBezTo>
                  <a:pt x="72899" y="3307558"/>
                  <a:pt x="0" y="2964884"/>
                  <a:pt x="0" y="2605183"/>
                </a:cubicBezTo>
                <a:cubicBezTo>
                  <a:pt x="0" y="1166380"/>
                  <a:pt x="1166380" y="0"/>
                  <a:pt x="260518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2A3F9F40-0D73-C48E-1E01-F8ED46B8AB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99731" y="1"/>
            <a:ext cx="4208478" cy="3678281"/>
          </a:xfrm>
          <a:custGeom>
            <a:avLst/>
            <a:gdLst>
              <a:gd name="connsiteX0" fmla="*/ 711074 w 4208478"/>
              <a:gd name="connsiteY0" fmla="*/ 0 h 3678281"/>
              <a:gd name="connsiteX1" fmla="*/ 3497404 w 4208478"/>
              <a:gd name="connsiteY1" fmla="*/ 0 h 3678281"/>
              <a:gd name="connsiteX2" fmla="*/ 3592161 w 4208478"/>
              <a:gd name="connsiteY2" fmla="*/ 86120 h 3678281"/>
              <a:gd name="connsiteX3" fmla="*/ 4208478 w 4208478"/>
              <a:gd name="connsiteY3" fmla="*/ 1574042 h 3678281"/>
              <a:gd name="connsiteX4" fmla="*/ 2104239 w 4208478"/>
              <a:gd name="connsiteY4" fmla="*/ 3678281 h 3678281"/>
              <a:gd name="connsiteX5" fmla="*/ 0 w 4208478"/>
              <a:gd name="connsiteY5" fmla="*/ 1574042 h 3678281"/>
              <a:gd name="connsiteX6" fmla="*/ 616318 w 4208478"/>
              <a:gd name="connsiteY6" fmla="*/ 86120 h 3678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08478" h="3678281">
                <a:moveTo>
                  <a:pt x="711074" y="0"/>
                </a:moveTo>
                <a:lnTo>
                  <a:pt x="3497404" y="0"/>
                </a:lnTo>
                <a:lnTo>
                  <a:pt x="3592161" y="86120"/>
                </a:lnTo>
                <a:cubicBezTo>
                  <a:pt x="3972953" y="466913"/>
                  <a:pt x="4208478" y="992973"/>
                  <a:pt x="4208478" y="1574042"/>
                </a:cubicBezTo>
                <a:cubicBezTo>
                  <a:pt x="4208478" y="2736181"/>
                  <a:pt x="3266378" y="3678281"/>
                  <a:pt x="2104239" y="3678281"/>
                </a:cubicBezTo>
                <a:cubicBezTo>
                  <a:pt x="942100" y="3678281"/>
                  <a:pt x="0" y="2736181"/>
                  <a:pt x="0" y="1574042"/>
                </a:cubicBezTo>
                <a:cubicBezTo>
                  <a:pt x="0" y="992973"/>
                  <a:pt x="235525" y="466913"/>
                  <a:pt x="616318" y="8612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A coat of arms with two horses&#10;&#10;AI-generated content may be incorrect.">
            <a:extLst>
              <a:ext uri="{FF2B5EF4-FFF2-40B4-BE49-F238E27FC236}">
                <a16:creationId xmlns:a16="http://schemas.microsoft.com/office/drawing/2014/main" id="{C87FD302-D77B-FCAF-FE20-EBEFC9FD8C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9286" y="270180"/>
            <a:ext cx="2709367" cy="2709367"/>
          </a:xfrm>
          <a:custGeom>
            <a:avLst/>
            <a:gdLst/>
            <a:ahLst/>
            <a:cxnLst/>
            <a:rect l="l" t="t" r="r" b="b"/>
            <a:pathLst>
              <a:path w="2833631" h="2677010">
                <a:moveTo>
                  <a:pt x="49418" y="0"/>
                </a:moveTo>
                <a:lnTo>
                  <a:pt x="2784213" y="0"/>
                </a:lnTo>
                <a:cubicBezTo>
                  <a:pt x="2811506" y="0"/>
                  <a:pt x="2833631" y="22125"/>
                  <a:pt x="2833631" y="49418"/>
                </a:cubicBezTo>
                <a:lnTo>
                  <a:pt x="2833631" y="2627592"/>
                </a:lnTo>
                <a:cubicBezTo>
                  <a:pt x="2833631" y="2654885"/>
                  <a:pt x="2811506" y="2677010"/>
                  <a:pt x="2784213" y="2677010"/>
                </a:cubicBezTo>
                <a:lnTo>
                  <a:pt x="49418" y="2677010"/>
                </a:lnTo>
                <a:cubicBezTo>
                  <a:pt x="22125" y="2677010"/>
                  <a:pt x="0" y="2654885"/>
                  <a:pt x="0" y="2627592"/>
                </a:cubicBezTo>
                <a:lnTo>
                  <a:pt x="0" y="49418"/>
                </a:lnTo>
                <a:cubicBezTo>
                  <a:pt x="0" y="22125"/>
                  <a:pt x="22125" y="0"/>
                  <a:pt x="49418" y="0"/>
                </a:cubicBezTo>
                <a:close/>
              </a:path>
            </a:pathLst>
          </a:custGeom>
        </p:spPr>
      </p:pic>
      <p:pic>
        <p:nvPicPr>
          <p:cNvPr id="4" name="Picture 3" descr="A logo of a company&#10;&#10;AI-generated content may be incorrect.">
            <a:extLst>
              <a:ext uri="{FF2B5EF4-FFF2-40B4-BE49-F238E27FC236}">
                <a16:creationId xmlns:a16="http://schemas.microsoft.com/office/drawing/2014/main" id="{30A2B380-B437-96F6-FE41-5674F945FC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6036" y="3884066"/>
            <a:ext cx="2811728" cy="2567230"/>
          </a:xfrm>
          <a:custGeom>
            <a:avLst/>
            <a:gdLst/>
            <a:ahLst/>
            <a:cxnLst/>
            <a:rect l="l" t="t" r="r" b="b"/>
            <a:pathLst>
              <a:path w="2833631" h="2677010">
                <a:moveTo>
                  <a:pt x="49418" y="0"/>
                </a:moveTo>
                <a:lnTo>
                  <a:pt x="2784213" y="0"/>
                </a:lnTo>
                <a:cubicBezTo>
                  <a:pt x="2811506" y="0"/>
                  <a:pt x="2833631" y="22125"/>
                  <a:pt x="2833631" y="49418"/>
                </a:cubicBezTo>
                <a:lnTo>
                  <a:pt x="2833631" y="2627592"/>
                </a:lnTo>
                <a:cubicBezTo>
                  <a:pt x="2833631" y="2654885"/>
                  <a:pt x="2811506" y="2677010"/>
                  <a:pt x="2784213" y="2677010"/>
                </a:cubicBezTo>
                <a:lnTo>
                  <a:pt x="49418" y="2677010"/>
                </a:lnTo>
                <a:cubicBezTo>
                  <a:pt x="22125" y="2677010"/>
                  <a:pt x="0" y="2654885"/>
                  <a:pt x="0" y="2627592"/>
                </a:cubicBezTo>
                <a:lnTo>
                  <a:pt x="0" y="49418"/>
                </a:lnTo>
                <a:cubicBezTo>
                  <a:pt x="0" y="22125"/>
                  <a:pt x="22125" y="0"/>
                  <a:pt x="49418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1991122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265316"/>
      </a:dk1>
      <a:lt1>
        <a:srgbClr val="F2F2F2"/>
      </a:lt1>
      <a:dk2>
        <a:srgbClr val="3A7D22"/>
      </a:dk2>
      <a:lt2>
        <a:srgbClr val="BFBFBF"/>
      </a:lt2>
      <a:accent1>
        <a:srgbClr val="265316"/>
      </a:accent1>
      <a:accent2>
        <a:srgbClr val="3A7D22"/>
      </a:accent2>
      <a:accent3>
        <a:srgbClr val="7F7F7F"/>
      </a:accent3>
      <a:accent4>
        <a:srgbClr val="7F7F7F"/>
      </a:accent4>
      <a:accent5>
        <a:srgbClr val="000000"/>
      </a:accent5>
      <a:accent6>
        <a:srgbClr val="8ED873"/>
      </a:accent6>
      <a:hlink>
        <a:srgbClr val="0070C0"/>
      </a:hlink>
      <a:folHlink>
        <a:srgbClr val="D76DCC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66</TotalTime>
  <Words>755</Words>
  <Application>Microsoft Office PowerPoint</Application>
  <PresentationFormat>Widescreen</PresentationFormat>
  <Paragraphs>122</Paragraphs>
  <Slides>18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Aptos</vt:lpstr>
      <vt:lpstr>Aptos Display</vt:lpstr>
      <vt:lpstr>Arial</vt:lpstr>
      <vt:lpstr>Calibri</vt:lpstr>
      <vt:lpstr>office theme</vt:lpstr>
      <vt:lpstr>MAT Consultation</vt:lpstr>
      <vt:lpstr>Welcome</vt:lpstr>
      <vt:lpstr>Agenda</vt:lpstr>
      <vt:lpstr>Our Journey so Far</vt:lpstr>
      <vt:lpstr>Context &amp; Current Status</vt:lpstr>
      <vt:lpstr>Future Focused Perspective</vt:lpstr>
      <vt:lpstr>Why Consider Joining a Trust?</vt:lpstr>
      <vt:lpstr>Our Journey So Far</vt:lpstr>
      <vt:lpstr>Benefits for the Children</vt:lpstr>
      <vt:lpstr>Benefits for the Staff</vt:lpstr>
      <vt:lpstr>Benefits for the Community</vt:lpstr>
      <vt:lpstr>Benefits So Far</vt:lpstr>
      <vt:lpstr>Collaboration</vt:lpstr>
      <vt:lpstr>Partnership</vt:lpstr>
      <vt:lpstr>Merchant Taylors' Oxfordshire Academy Trust</vt:lpstr>
      <vt:lpstr>What will change</vt:lpstr>
      <vt:lpstr>What won’t change</vt:lpstr>
      <vt:lpstr>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 Consultation</dc:title>
  <dc:creator>John Marston</dc:creator>
  <cp:lastModifiedBy>9313200 headteacher.3200</cp:lastModifiedBy>
  <cp:revision>38</cp:revision>
  <dcterms:created xsi:type="dcterms:W3CDTF">2025-09-11T08:42:06Z</dcterms:created>
  <dcterms:modified xsi:type="dcterms:W3CDTF">2025-09-30T16:18:10Z</dcterms:modified>
</cp:coreProperties>
</file>