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8" r:id="rId1"/>
  </p:sld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47160A-F72F-4369-88B1-CBA80A203B16}" v="66" dt="2026-02-05T10:30:25.4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191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9313200 headteacher.3200" userId="f49d65a8-ef65-4d71-a50a-310233219f1d" providerId="ADAL" clId="{C0A80BB6-20F0-4861-815F-077269CDF3CC}"/>
    <pc:docChg chg="undo custSel addSld delSld modSld">
      <pc:chgData name="9313200 headteacher.3200" userId="f49d65a8-ef65-4d71-a50a-310233219f1d" providerId="ADAL" clId="{C0A80BB6-20F0-4861-815F-077269CDF3CC}" dt="2026-02-05T10:34:37.367" v="2616" actId="33524"/>
      <pc:docMkLst>
        <pc:docMk/>
      </pc:docMkLst>
      <pc:sldChg chg="addSp delSp modSp mod">
        <pc:chgData name="9313200 headteacher.3200" userId="f49d65a8-ef65-4d71-a50a-310233219f1d" providerId="ADAL" clId="{C0A80BB6-20F0-4861-815F-077269CDF3CC}" dt="2026-01-22T09:42:26.679" v="53" actId="478"/>
        <pc:sldMkLst>
          <pc:docMk/>
          <pc:sldMk cId="0" sldId="266"/>
        </pc:sldMkLst>
        <pc:spChg chg="mod">
          <ac:chgData name="9313200 headteacher.3200" userId="f49d65a8-ef65-4d71-a50a-310233219f1d" providerId="ADAL" clId="{C0A80BB6-20F0-4861-815F-077269CDF3CC}" dt="2026-01-22T09:42:23.446" v="52" actId="20577"/>
          <ac:spMkLst>
            <pc:docMk/>
            <pc:sldMk cId="0" sldId="266"/>
            <ac:spMk id="2" creationId="{00000000-0000-0000-0000-000000000000}"/>
          </ac:spMkLst>
        </pc:spChg>
        <pc:spChg chg="add mod">
          <ac:chgData name="9313200 headteacher.3200" userId="f49d65a8-ef65-4d71-a50a-310233219f1d" providerId="ADAL" clId="{C0A80BB6-20F0-4861-815F-077269CDF3CC}" dt="2026-01-22T09:42:26.679" v="53" actId="478"/>
          <ac:spMkLst>
            <pc:docMk/>
            <pc:sldMk cId="0" sldId="266"/>
            <ac:spMk id="5" creationId="{61B98387-9B7C-AD36-5266-6D6C59160916}"/>
          </ac:spMkLst>
        </pc:spChg>
      </pc:sldChg>
      <pc:sldChg chg="addSp delSp modSp new mod">
        <pc:chgData name="9313200 headteacher.3200" userId="f49d65a8-ef65-4d71-a50a-310233219f1d" providerId="ADAL" clId="{C0A80BB6-20F0-4861-815F-077269CDF3CC}" dt="2026-01-22T10:23:43.149" v="414" actId="1076"/>
        <pc:sldMkLst>
          <pc:docMk/>
          <pc:sldMk cId="2203986888" sldId="267"/>
        </pc:sldMkLst>
        <pc:spChg chg="mod">
          <ac:chgData name="9313200 headteacher.3200" userId="f49d65a8-ef65-4d71-a50a-310233219f1d" providerId="ADAL" clId="{C0A80BB6-20F0-4861-815F-077269CDF3CC}" dt="2026-01-22T10:19:34.782" v="208" actId="1076"/>
          <ac:spMkLst>
            <pc:docMk/>
            <pc:sldMk cId="2203986888" sldId="267"/>
            <ac:spMk id="2" creationId="{FC0C326A-0009-90B5-ACBD-8A0954AD44F2}"/>
          </ac:spMkLst>
        </pc:spChg>
        <pc:graphicFrameChg chg="add mod">
          <ac:chgData name="9313200 headteacher.3200" userId="f49d65a8-ef65-4d71-a50a-310233219f1d" providerId="ADAL" clId="{C0A80BB6-20F0-4861-815F-077269CDF3CC}" dt="2026-01-22T10:23:43.149" v="414" actId="1076"/>
          <ac:graphicFrameMkLst>
            <pc:docMk/>
            <pc:sldMk cId="2203986888" sldId="267"/>
            <ac:graphicFrameMk id="5" creationId="{039482CB-5CE4-33EF-7F3B-0534F4140BEC}"/>
          </ac:graphicFrameMkLst>
        </pc:graphicFrameChg>
      </pc:sldChg>
      <pc:sldChg chg="addSp delSp modSp add mod">
        <pc:chgData name="9313200 headteacher.3200" userId="f49d65a8-ef65-4d71-a50a-310233219f1d" providerId="ADAL" clId="{C0A80BB6-20F0-4861-815F-077269CDF3CC}" dt="2026-01-26T09:43:54.784" v="2112" actId="167"/>
        <pc:sldMkLst>
          <pc:docMk/>
          <pc:sldMk cId="3733204944" sldId="268"/>
        </pc:sldMkLst>
        <pc:spChg chg="mod">
          <ac:chgData name="9313200 headteacher.3200" userId="f49d65a8-ef65-4d71-a50a-310233219f1d" providerId="ADAL" clId="{C0A80BB6-20F0-4861-815F-077269CDF3CC}" dt="2026-01-22T10:23:51.553" v="417" actId="404"/>
          <ac:spMkLst>
            <pc:docMk/>
            <pc:sldMk cId="3733204944" sldId="268"/>
            <ac:spMk id="2" creationId="{B68B0DB7-F2AC-C9CB-23C2-20B8E50324CC}"/>
          </ac:spMkLst>
        </pc:spChg>
        <pc:graphicFrameChg chg="add mod ord">
          <ac:chgData name="9313200 headteacher.3200" userId="f49d65a8-ef65-4d71-a50a-310233219f1d" providerId="ADAL" clId="{C0A80BB6-20F0-4861-815F-077269CDF3CC}" dt="2026-01-26T09:43:54.784" v="2112" actId="167"/>
          <ac:graphicFrameMkLst>
            <pc:docMk/>
            <pc:sldMk cId="3733204944" sldId="268"/>
            <ac:graphicFrameMk id="3" creationId="{3590F12D-631E-B5D3-0338-F780963B7177}"/>
          </ac:graphicFrameMkLst>
        </pc:graphicFrameChg>
        <pc:graphicFrameChg chg="add mod">
          <ac:chgData name="9313200 headteacher.3200" userId="f49d65a8-ef65-4d71-a50a-310233219f1d" providerId="ADAL" clId="{C0A80BB6-20F0-4861-815F-077269CDF3CC}" dt="2026-01-26T09:42:30.567" v="2105" actId="1076"/>
          <ac:graphicFrameMkLst>
            <pc:docMk/>
            <pc:sldMk cId="3733204944" sldId="268"/>
            <ac:graphicFrameMk id="5" creationId="{9D5EF073-0E8A-3C8D-5C36-BA3B1B9A9D45}"/>
          </ac:graphicFrameMkLst>
        </pc:graphicFrameChg>
      </pc:sldChg>
      <pc:sldChg chg="addSp delSp modSp add mod">
        <pc:chgData name="9313200 headteacher.3200" userId="f49d65a8-ef65-4d71-a50a-310233219f1d" providerId="ADAL" clId="{C0A80BB6-20F0-4861-815F-077269CDF3CC}" dt="2026-01-22T10:30:48.380" v="425" actId="1076"/>
        <pc:sldMkLst>
          <pc:docMk/>
          <pc:sldMk cId="4269678219" sldId="269"/>
        </pc:sldMkLst>
        <pc:graphicFrameChg chg="add mod">
          <ac:chgData name="9313200 headteacher.3200" userId="f49d65a8-ef65-4d71-a50a-310233219f1d" providerId="ADAL" clId="{C0A80BB6-20F0-4861-815F-077269CDF3CC}" dt="2026-01-22T10:29:43.692" v="422" actId="1076"/>
          <ac:graphicFrameMkLst>
            <pc:docMk/>
            <pc:sldMk cId="4269678219" sldId="269"/>
            <ac:graphicFrameMk id="16" creationId="{44EFB285-ED12-0EDC-81B6-9E3409BC3843}"/>
          </ac:graphicFrameMkLst>
        </pc:graphicFrameChg>
        <pc:graphicFrameChg chg="add mod">
          <ac:chgData name="9313200 headteacher.3200" userId="f49d65a8-ef65-4d71-a50a-310233219f1d" providerId="ADAL" clId="{C0A80BB6-20F0-4861-815F-077269CDF3CC}" dt="2026-01-22T10:30:48.380" v="425" actId="1076"/>
          <ac:graphicFrameMkLst>
            <pc:docMk/>
            <pc:sldMk cId="4269678219" sldId="269"/>
            <ac:graphicFrameMk id="17" creationId="{08560830-34C1-8ECC-D174-8C67372595D8}"/>
          </ac:graphicFrameMkLst>
        </pc:graphicFrameChg>
      </pc:sldChg>
      <pc:sldChg chg="addSp delSp modSp new mod">
        <pc:chgData name="9313200 headteacher.3200" userId="f49d65a8-ef65-4d71-a50a-310233219f1d" providerId="ADAL" clId="{C0A80BB6-20F0-4861-815F-077269CDF3CC}" dt="2026-01-22T10:35:15.839" v="446" actId="1076"/>
        <pc:sldMkLst>
          <pc:docMk/>
          <pc:sldMk cId="1238174629" sldId="270"/>
        </pc:sldMkLst>
        <pc:spChg chg="add mod">
          <ac:chgData name="9313200 headteacher.3200" userId="f49d65a8-ef65-4d71-a50a-310233219f1d" providerId="ADAL" clId="{C0A80BB6-20F0-4861-815F-077269CDF3CC}" dt="2026-01-22T10:19:22.974" v="206" actId="1076"/>
          <ac:spMkLst>
            <pc:docMk/>
            <pc:sldMk cId="1238174629" sldId="270"/>
            <ac:spMk id="9" creationId="{F87FE380-AB93-99C4-A21B-D08CEE3AEF69}"/>
          </ac:spMkLst>
        </pc:spChg>
        <pc:graphicFrameChg chg="add mod">
          <ac:chgData name="9313200 headteacher.3200" userId="f49d65a8-ef65-4d71-a50a-310233219f1d" providerId="ADAL" clId="{C0A80BB6-20F0-4861-815F-077269CDF3CC}" dt="2026-01-22T10:31:29.671" v="434" actId="14100"/>
          <ac:graphicFrameMkLst>
            <pc:docMk/>
            <pc:sldMk cId="1238174629" sldId="270"/>
            <ac:graphicFrameMk id="10" creationId="{4F264FA2-B7BE-9872-DCF2-D3936B1AF796}"/>
          </ac:graphicFrameMkLst>
        </pc:graphicFrameChg>
        <pc:graphicFrameChg chg="add mod">
          <ac:chgData name="9313200 headteacher.3200" userId="f49d65a8-ef65-4d71-a50a-310233219f1d" providerId="ADAL" clId="{C0A80BB6-20F0-4861-815F-077269CDF3CC}" dt="2026-01-22T10:32:00.901" v="438" actId="1076"/>
          <ac:graphicFrameMkLst>
            <pc:docMk/>
            <pc:sldMk cId="1238174629" sldId="270"/>
            <ac:graphicFrameMk id="11" creationId="{C470AA0B-57E9-F5AB-02B2-899FC4C61591}"/>
          </ac:graphicFrameMkLst>
        </pc:graphicFrameChg>
        <pc:graphicFrameChg chg="add mod">
          <ac:chgData name="9313200 headteacher.3200" userId="f49d65a8-ef65-4d71-a50a-310233219f1d" providerId="ADAL" clId="{C0A80BB6-20F0-4861-815F-077269CDF3CC}" dt="2026-01-22T10:34:39.255" v="441" actId="1076"/>
          <ac:graphicFrameMkLst>
            <pc:docMk/>
            <pc:sldMk cId="1238174629" sldId="270"/>
            <ac:graphicFrameMk id="12" creationId="{A790FC99-5F89-A5DB-3439-991AD9C11801}"/>
          </ac:graphicFrameMkLst>
        </pc:graphicFrameChg>
        <pc:graphicFrameChg chg="add mod">
          <ac:chgData name="9313200 headteacher.3200" userId="f49d65a8-ef65-4d71-a50a-310233219f1d" providerId="ADAL" clId="{C0A80BB6-20F0-4861-815F-077269CDF3CC}" dt="2026-01-22T10:35:15.839" v="446" actId="1076"/>
          <ac:graphicFrameMkLst>
            <pc:docMk/>
            <pc:sldMk cId="1238174629" sldId="270"/>
            <ac:graphicFrameMk id="13" creationId="{51438ED3-0666-C40E-374D-EB54900445E1}"/>
          </ac:graphicFrameMkLst>
        </pc:graphicFrameChg>
      </pc:sldChg>
      <pc:sldChg chg="addSp modSp new mod">
        <pc:chgData name="9313200 headteacher.3200" userId="f49d65a8-ef65-4d71-a50a-310233219f1d" providerId="ADAL" clId="{C0A80BB6-20F0-4861-815F-077269CDF3CC}" dt="2026-01-22T14:21:42.428" v="1954" actId="5793"/>
        <pc:sldMkLst>
          <pc:docMk/>
          <pc:sldMk cId="899112043" sldId="271"/>
        </pc:sldMkLst>
        <pc:spChg chg="mod">
          <ac:chgData name="9313200 headteacher.3200" userId="f49d65a8-ef65-4d71-a50a-310233219f1d" providerId="ADAL" clId="{C0A80BB6-20F0-4861-815F-077269CDF3CC}" dt="2026-01-22T13:58:08.048" v="1017" actId="1076"/>
          <ac:spMkLst>
            <pc:docMk/>
            <pc:sldMk cId="899112043" sldId="271"/>
            <ac:spMk id="2" creationId="{C0324F4E-1D9E-08AC-C021-DE723C355987}"/>
          </ac:spMkLst>
        </pc:spChg>
        <pc:spChg chg="mod">
          <ac:chgData name="9313200 headteacher.3200" userId="f49d65a8-ef65-4d71-a50a-310233219f1d" providerId="ADAL" clId="{C0A80BB6-20F0-4861-815F-077269CDF3CC}" dt="2026-01-22T14:21:42.428" v="1954" actId="5793"/>
          <ac:spMkLst>
            <pc:docMk/>
            <pc:sldMk cId="899112043" sldId="271"/>
            <ac:spMk id="3" creationId="{A4272620-8A77-B583-599D-56BD275CEF57}"/>
          </ac:spMkLst>
        </pc:spChg>
        <pc:spChg chg="add mod">
          <ac:chgData name="9313200 headteacher.3200" userId="f49d65a8-ef65-4d71-a50a-310233219f1d" providerId="ADAL" clId="{C0A80BB6-20F0-4861-815F-077269CDF3CC}" dt="2026-01-22T14:20:24.717" v="1848" actId="1076"/>
          <ac:spMkLst>
            <pc:docMk/>
            <pc:sldMk cId="899112043" sldId="271"/>
            <ac:spMk id="4" creationId="{B9B22517-8CF4-3F5A-A514-61FEB64BEE48}"/>
          </ac:spMkLst>
        </pc:spChg>
        <pc:picChg chg="add mod">
          <ac:chgData name="9313200 headteacher.3200" userId="f49d65a8-ef65-4d71-a50a-310233219f1d" providerId="ADAL" clId="{C0A80BB6-20F0-4861-815F-077269CDF3CC}" dt="2026-01-22T14:01:54.036" v="1023" actId="1076"/>
          <ac:picMkLst>
            <pc:docMk/>
            <pc:sldMk cId="899112043" sldId="271"/>
            <ac:picMk id="6" creationId="{C3F7F609-9732-0C4E-AD2B-D051B72D2336}"/>
          </ac:picMkLst>
        </pc:picChg>
      </pc:sldChg>
      <pc:sldChg chg="addSp delSp modSp new mod">
        <pc:chgData name="9313200 headteacher.3200" userId="f49d65a8-ef65-4d71-a50a-310233219f1d" providerId="ADAL" clId="{C0A80BB6-20F0-4861-815F-077269CDF3CC}" dt="2026-01-22T14:23:19.626" v="2101" actId="1076"/>
        <pc:sldMkLst>
          <pc:docMk/>
          <pc:sldMk cId="2156271683" sldId="272"/>
        </pc:sldMkLst>
        <pc:spChg chg="mod">
          <ac:chgData name="9313200 headteacher.3200" userId="f49d65a8-ef65-4d71-a50a-310233219f1d" providerId="ADAL" clId="{C0A80BB6-20F0-4861-815F-077269CDF3CC}" dt="2026-01-22T14:05:07.984" v="1027" actId="20577"/>
          <ac:spMkLst>
            <pc:docMk/>
            <pc:sldMk cId="2156271683" sldId="272"/>
            <ac:spMk id="2" creationId="{226D0CB7-5030-584C-716A-2E3FD04B236D}"/>
          </ac:spMkLst>
        </pc:spChg>
        <pc:spChg chg="mod">
          <ac:chgData name="9313200 headteacher.3200" userId="f49d65a8-ef65-4d71-a50a-310233219f1d" providerId="ADAL" clId="{C0A80BB6-20F0-4861-815F-077269CDF3CC}" dt="2026-01-22T14:23:15.566" v="2099" actId="1076"/>
          <ac:spMkLst>
            <pc:docMk/>
            <pc:sldMk cId="2156271683" sldId="272"/>
            <ac:spMk id="3" creationId="{474C9E3E-6D0D-CCB8-08FA-D7AFF7C486DA}"/>
          </ac:spMkLst>
        </pc:spChg>
        <pc:spChg chg="add mod">
          <ac:chgData name="9313200 headteacher.3200" userId="f49d65a8-ef65-4d71-a50a-310233219f1d" providerId="ADAL" clId="{C0A80BB6-20F0-4861-815F-077269CDF3CC}" dt="2026-01-22T14:18:48.253" v="1813" actId="21"/>
          <ac:spMkLst>
            <pc:docMk/>
            <pc:sldMk cId="2156271683" sldId="272"/>
            <ac:spMk id="5" creationId="{1217A2E3-7643-8BDD-696A-289C1827F972}"/>
          </ac:spMkLst>
        </pc:spChg>
        <pc:spChg chg="add mod">
          <ac:chgData name="9313200 headteacher.3200" userId="f49d65a8-ef65-4d71-a50a-310233219f1d" providerId="ADAL" clId="{C0A80BB6-20F0-4861-815F-077269CDF3CC}" dt="2026-01-22T14:23:17.622" v="2100" actId="1076"/>
          <ac:spMkLst>
            <pc:docMk/>
            <pc:sldMk cId="2156271683" sldId="272"/>
            <ac:spMk id="10" creationId="{0CC9E13E-6D1A-228A-F8AB-F286360744DA}"/>
          </ac:spMkLst>
        </pc:spChg>
        <pc:spChg chg="add mod">
          <ac:chgData name="9313200 headteacher.3200" userId="f49d65a8-ef65-4d71-a50a-310233219f1d" providerId="ADAL" clId="{C0A80BB6-20F0-4861-815F-077269CDF3CC}" dt="2026-01-22T14:23:19.626" v="2101" actId="1076"/>
          <ac:spMkLst>
            <pc:docMk/>
            <pc:sldMk cId="2156271683" sldId="272"/>
            <ac:spMk id="12" creationId="{B7F6060D-50B0-0CF9-C811-316ECADCBD03}"/>
          </ac:spMkLst>
        </pc:spChg>
        <pc:picChg chg="add mod ord">
          <ac:chgData name="9313200 headteacher.3200" userId="f49d65a8-ef65-4d71-a50a-310233219f1d" providerId="ADAL" clId="{C0A80BB6-20F0-4861-815F-077269CDF3CC}" dt="2026-01-22T14:20:11.110" v="1843" actId="1076"/>
          <ac:picMkLst>
            <pc:docMk/>
            <pc:sldMk cId="2156271683" sldId="272"/>
            <ac:picMk id="6" creationId="{3773A707-A84C-CAD4-B6D7-83CA0E9047E3}"/>
          </ac:picMkLst>
        </pc:picChg>
      </pc:sldChg>
      <pc:sldChg chg="delSp new del mod">
        <pc:chgData name="9313200 headteacher.3200" userId="f49d65a8-ef65-4d71-a50a-310233219f1d" providerId="ADAL" clId="{C0A80BB6-20F0-4861-815F-077269CDF3CC}" dt="2026-02-05T10:23:39.473" v="2116" actId="2696"/>
        <pc:sldMkLst>
          <pc:docMk/>
          <pc:sldMk cId="438563641" sldId="273"/>
        </pc:sldMkLst>
        <pc:spChg chg="del">
          <ac:chgData name="9313200 headteacher.3200" userId="f49d65a8-ef65-4d71-a50a-310233219f1d" providerId="ADAL" clId="{C0A80BB6-20F0-4861-815F-077269CDF3CC}" dt="2026-02-05T10:23:30.016" v="2115" actId="478"/>
          <ac:spMkLst>
            <pc:docMk/>
            <pc:sldMk cId="438563641" sldId="273"/>
            <ac:spMk id="2" creationId="{2E695AD1-7FD7-2DBA-93D5-8A497ECBC20F}"/>
          </ac:spMkLst>
        </pc:spChg>
        <pc:spChg chg="del">
          <ac:chgData name="9313200 headteacher.3200" userId="f49d65a8-ef65-4d71-a50a-310233219f1d" providerId="ADAL" clId="{C0A80BB6-20F0-4861-815F-077269CDF3CC}" dt="2026-02-05T10:23:29.018" v="2114" actId="478"/>
          <ac:spMkLst>
            <pc:docMk/>
            <pc:sldMk cId="438563641" sldId="273"/>
            <ac:spMk id="3" creationId="{4EC78CE7-44A8-04FD-3A7D-9BC0A73EB072}"/>
          </ac:spMkLst>
        </pc:spChg>
      </pc:sldChg>
      <pc:sldChg chg="addSp delSp modSp add mod">
        <pc:chgData name="9313200 headteacher.3200" userId="f49d65a8-ef65-4d71-a50a-310233219f1d" providerId="ADAL" clId="{C0A80BB6-20F0-4861-815F-077269CDF3CC}" dt="2026-02-05T10:34:37.367" v="2616" actId="33524"/>
        <pc:sldMkLst>
          <pc:docMk/>
          <pc:sldMk cId="1233395220" sldId="273"/>
        </pc:sldMkLst>
        <pc:spChg chg="mod">
          <ac:chgData name="9313200 headteacher.3200" userId="f49d65a8-ef65-4d71-a50a-310233219f1d" providerId="ADAL" clId="{C0A80BB6-20F0-4861-815F-077269CDF3CC}" dt="2026-02-05T10:24:03.968" v="2149" actId="6549"/>
          <ac:spMkLst>
            <pc:docMk/>
            <pc:sldMk cId="1233395220" sldId="273"/>
            <ac:spMk id="2" creationId="{9C067CD7-1B5D-2181-2475-47F7CF5E85B3}"/>
          </ac:spMkLst>
        </pc:spChg>
        <pc:spChg chg="del mod">
          <ac:chgData name="9313200 headteacher.3200" userId="f49d65a8-ef65-4d71-a50a-310233219f1d" providerId="ADAL" clId="{C0A80BB6-20F0-4861-815F-077269CDF3CC}" dt="2026-02-05T10:24:12.822" v="2155" actId="478"/>
          <ac:spMkLst>
            <pc:docMk/>
            <pc:sldMk cId="1233395220" sldId="273"/>
            <ac:spMk id="3" creationId="{9849FDB3-D7DC-DF40-A683-DD2666A335A7}"/>
          </ac:spMkLst>
        </pc:spChg>
        <pc:spChg chg="add mod">
          <ac:chgData name="9313200 headteacher.3200" userId="f49d65a8-ef65-4d71-a50a-310233219f1d" providerId="ADAL" clId="{C0A80BB6-20F0-4861-815F-077269CDF3CC}" dt="2026-02-05T10:34:37.367" v="2616" actId="33524"/>
          <ac:spMkLst>
            <pc:docMk/>
            <pc:sldMk cId="1233395220" sldId="273"/>
            <ac:spMk id="7" creationId="{073CE5E0-2CD5-FC0D-08BA-4AC8416776EC}"/>
          </ac:spMkLst>
        </pc:spChg>
        <pc:spChg chg="del mod">
          <ac:chgData name="9313200 headteacher.3200" userId="f49d65a8-ef65-4d71-a50a-310233219f1d" providerId="ADAL" clId="{C0A80BB6-20F0-4861-815F-077269CDF3CC}" dt="2026-02-05T10:24:11.221" v="2154" actId="478"/>
          <ac:spMkLst>
            <pc:docMk/>
            <pc:sldMk cId="1233395220" sldId="273"/>
            <ac:spMk id="10" creationId="{D82B9754-1996-AAB6-0030-DEA31FDDFEFE}"/>
          </ac:spMkLst>
        </pc:spChg>
        <pc:spChg chg="del mod">
          <ac:chgData name="9313200 headteacher.3200" userId="f49d65a8-ef65-4d71-a50a-310233219f1d" providerId="ADAL" clId="{C0A80BB6-20F0-4861-815F-077269CDF3CC}" dt="2026-02-05T10:24:09.495" v="2153" actId="478"/>
          <ac:spMkLst>
            <pc:docMk/>
            <pc:sldMk cId="1233395220" sldId="273"/>
            <ac:spMk id="12" creationId="{FFC7C785-8E16-46E6-C7DE-D472495EF1FF}"/>
          </ac:spMkLst>
        </pc:spChg>
        <pc:picChg chg="del">
          <ac:chgData name="9313200 headteacher.3200" userId="f49d65a8-ef65-4d71-a50a-310233219f1d" providerId="ADAL" clId="{C0A80BB6-20F0-4861-815F-077269CDF3CC}" dt="2026-02-05T10:24:14.541" v="2156" actId="478"/>
          <ac:picMkLst>
            <pc:docMk/>
            <pc:sldMk cId="1233395220" sldId="273"/>
            <ac:picMk id="6" creationId="{6DE12F63-C9E1-2591-5251-475406DD3B4C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9313200-my.sharepoint.com/personal/head_3200_crowmarsh-gifford_oxon_sch_uk/Documents/Lunch%20Survey%20Pupil%20Jan%202026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9313200-my.sharepoint.com/personal/head_3200_crowmarsh-gifford_oxon_sch_uk/Documents/Lunch%20Survey%20Pupil%20Jan%202026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9313200-my.sharepoint.com/personal/head_3200_crowmarsh-gifford_oxon_sch_uk/Documents/Lunch%20Survey%20Pupil%20Jan%202026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9313200-my.sharepoint.com/personal/head_3200_crowmarsh-gifford_oxon_sch_uk/Documents/Lunch%20Survey%20Pupil%20Jan%202026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https://9313200-my.sharepoint.com/personal/head_3200_crowmarsh-gifford_oxon_sch_uk/Documents/Lunch%20Survey%20Pupil%20Jan%202026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https://9313200-my.sharepoint.com/personal/head_3200_crowmarsh-gifford_oxon_sch_uk/Documents/Lunch%20Survey%20Pupil%20Jan%202026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https://9313200-my.sharepoint.com/personal/head_3200_crowmarsh-gifford_oxon_sch_uk/Documents/Lunch%20Survey%20Pupil%20Jan%202026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https://9313200-my.sharepoint.com/personal/head_3200_crowmarsh-gifford_oxon_sch_uk/Documents/Lunch%20Survey%20Pupil%20Jan%202026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4268547610870126E-2"/>
          <c:y val="2.1731037329532622E-2"/>
          <c:w val="0.9241913339184783"/>
          <c:h val="0.774190362703178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'Initial Data'!$A$2</c:f>
              <c:strCache>
                <c:ptCount val="1"/>
                <c:pt idx="0">
                  <c:v>Always School Dinners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'Initial Data'!$B$1:$H$1</c:f>
              <c:strCache>
                <c:ptCount val="7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  <c:pt idx="5">
                  <c:v>Year 6</c:v>
                </c:pt>
                <c:pt idx="6">
                  <c:v>Total</c:v>
                </c:pt>
              </c:strCache>
            </c:strRef>
          </c:cat>
          <c:val>
            <c:numRef>
              <c:f>'Initial Data'!$B$2:$H$2</c:f>
              <c:numCache>
                <c:formatCode>General</c:formatCode>
                <c:ptCount val="7"/>
                <c:pt idx="0">
                  <c:v>13</c:v>
                </c:pt>
                <c:pt idx="1">
                  <c:v>19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2</c:v>
                </c:pt>
                <c:pt idx="6">
                  <c:v>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E2-4A16-9CFA-BFD12BC69CFF}"/>
            </c:ext>
          </c:extLst>
        </c:ser>
        <c:ser>
          <c:idx val="1"/>
          <c:order val="1"/>
          <c:tx>
            <c:strRef>
              <c:f>'Initial Data'!$A$3</c:f>
              <c:strCache>
                <c:ptCount val="1"/>
                <c:pt idx="0">
                  <c:v>Always Packed Lunch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'Initial Data'!$B$1:$H$1</c:f>
              <c:strCache>
                <c:ptCount val="7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  <c:pt idx="5">
                  <c:v>Year 6</c:v>
                </c:pt>
                <c:pt idx="6">
                  <c:v>Total</c:v>
                </c:pt>
              </c:strCache>
            </c:strRef>
          </c:cat>
          <c:val>
            <c:numRef>
              <c:f>'Initial Data'!$B$3:$H$3</c:f>
              <c:numCache>
                <c:formatCode>General</c:formatCode>
                <c:ptCount val="7"/>
                <c:pt idx="0">
                  <c:v>14</c:v>
                </c:pt>
                <c:pt idx="1">
                  <c:v>3</c:v>
                </c:pt>
                <c:pt idx="2">
                  <c:v>8</c:v>
                </c:pt>
                <c:pt idx="3">
                  <c:v>11</c:v>
                </c:pt>
                <c:pt idx="4">
                  <c:v>4</c:v>
                </c:pt>
                <c:pt idx="5">
                  <c:v>5</c:v>
                </c:pt>
                <c:pt idx="6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0E2-4A16-9CFA-BFD12BC69CFF}"/>
            </c:ext>
          </c:extLst>
        </c:ser>
        <c:ser>
          <c:idx val="2"/>
          <c:order val="2"/>
          <c:tx>
            <c:strRef>
              <c:f>'Initial Data'!$A$4</c:f>
              <c:strCache>
                <c:ptCount val="1"/>
                <c:pt idx="0">
                  <c:v>Mixed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'Initial Data'!$B$1:$H$1</c:f>
              <c:strCache>
                <c:ptCount val="7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  <c:pt idx="5">
                  <c:v>Year 6</c:v>
                </c:pt>
                <c:pt idx="6">
                  <c:v>Total</c:v>
                </c:pt>
              </c:strCache>
            </c:strRef>
          </c:cat>
          <c:val>
            <c:numRef>
              <c:f>'Initial Data'!$B$4:$H$4</c:f>
              <c:numCache>
                <c:formatCode>General</c:formatCode>
                <c:ptCount val="7"/>
                <c:pt idx="0">
                  <c:v>15</c:v>
                </c:pt>
                <c:pt idx="1">
                  <c:v>8</c:v>
                </c:pt>
                <c:pt idx="2">
                  <c:v>12</c:v>
                </c:pt>
                <c:pt idx="3">
                  <c:v>10</c:v>
                </c:pt>
                <c:pt idx="4">
                  <c:v>18</c:v>
                </c:pt>
                <c:pt idx="5">
                  <c:v>21</c:v>
                </c:pt>
                <c:pt idx="6">
                  <c:v>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0E2-4A16-9CFA-BFD12BC69C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48625824"/>
        <c:axId val="848620544"/>
      </c:barChart>
      <c:lineChart>
        <c:grouping val="standard"/>
        <c:varyColors val="0"/>
        <c:ser>
          <c:idx val="3"/>
          <c:order val="3"/>
          <c:tx>
            <c:strRef>
              <c:f>'Initial Data'!$A$5</c:f>
              <c:strCache>
                <c:ptCount val="1"/>
                <c:pt idx="0">
                  <c:v>Total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'Initial Data'!$B$1:$H$1</c:f>
              <c:strCache>
                <c:ptCount val="7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  <c:pt idx="5">
                  <c:v>Year 6</c:v>
                </c:pt>
                <c:pt idx="6">
                  <c:v>Total</c:v>
                </c:pt>
              </c:strCache>
            </c:strRef>
          </c:cat>
          <c:val>
            <c:numRef>
              <c:f>'Initial Data'!$B$5:$H$5</c:f>
              <c:numCache>
                <c:formatCode>General</c:formatCode>
                <c:ptCount val="7"/>
                <c:pt idx="0">
                  <c:v>42</c:v>
                </c:pt>
                <c:pt idx="1">
                  <c:v>30</c:v>
                </c:pt>
                <c:pt idx="2">
                  <c:v>24</c:v>
                </c:pt>
                <c:pt idx="3">
                  <c:v>27</c:v>
                </c:pt>
                <c:pt idx="4">
                  <c:v>30</c:v>
                </c:pt>
                <c:pt idx="5">
                  <c:v>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80E2-4A16-9CFA-BFD12BC69C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48625824"/>
        <c:axId val="848620544"/>
      </c:lineChart>
      <c:catAx>
        <c:axId val="848625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48620544"/>
        <c:crosses val="autoZero"/>
        <c:auto val="1"/>
        <c:lblAlgn val="ctr"/>
        <c:lblOffset val="100"/>
        <c:noMultiLvlLbl val="0"/>
      </c:catAx>
      <c:valAx>
        <c:axId val="848620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48625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4558180227471568E-5"/>
          <c:y val="1.851851851851851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66C-45B9-B340-E7FBB1903B05}"/>
              </c:ext>
            </c:extLst>
          </c:dPt>
          <c:dPt>
            <c:idx val="1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66C-45B9-B340-E7FBB1903B05}"/>
              </c:ext>
            </c:extLst>
          </c:dPt>
          <c:dPt>
            <c:idx val="2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66C-45B9-B340-E7FBB1903B05}"/>
              </c:ext>
            </c:extLst>
          </c:dPt>
          <c:dPt>
            <c:idx val="3"/>
            <c:bubble3D val="0"/>
            <c:spPr>
              <a:solidFill>
                <a:schemeClr val="lt1"/>
              </a:solidFill>
              <a:ln w="19050">
                <a:solidFill>
                  <a:schemeClr val="accen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66C-45B9-B340-E7FBB1903B0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'Initial Data'!$A$9:$A$12</c:f>
              <c:strCache>
                <c:ptCount val="4"/>
                <c:pt idx="0">
                  <c:v>Love them</c:v>
                </c:pt>
                <c:pt idx="1">
                  <c:v>There OK</c:v>
                </c:pt>
                <c:pt idx="2">
                  <c:v>Not so good</c:v>
                </c:pt>
                <c:pt idx="3">
                  <c:v>Don’t like them</c:v>
                </c:pt>
              </c:strCache>
            </c:strRef>
          </c:cat>
          <c:val>
            <c:numRef>
              <c:f>'Initial Data'!$H$9:$H$12</c:f>
              <c:numCache>
                <c:formatCode>General</c:formatCode>
                <c:ptCount val="4"/>
                <c:pt idx="0">
                  <c:v>20</c:v>
                </c:pt>
                <c:pt idx="1">
                  <c:v>80</c:v>
                </c:pt>
                <c:pt idx="2">
                  <c:v>23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66C-45B9-B340-E7FBB1903B05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Sheet1!$A$9</c:f>
              <c:strCache>
                <c:ptCount val="1"/>
                <c:pt idx="0">
                  <c:v>Love them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Sheet1!$B$8:$H$8</c:f>
              <c:strCache>
                <c:ptCount val="7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  <c:pt idx="5">
                  <c:v>Year 6</c:v>
                </c:pt>
                <c:pt idx="6">
                  <c:v>Total</c:v>
                </c:pt>
              </c:strCache>
            </c:strRef>
          </c:cat>
          <c:val>
            <c:numRef>
              <c:f>Sheet1!$B$9:$H$9</c:f>
              <c:numCache>
                <c:formatCode>General</c:formatCode>
                <c:ptCount val="7"/>
                <c:pt idx="0">
                  <c:v>9</c:v>
                </c:pt>
                <c:pt idx="1">
                  <c:v>6</c:v>
                </c:pt>
                <c:pt idx="2">
                  <c:v>2</c:v>
                </c:pt>
                <c:pt idx="3">
                  <c:v>2</c:v>
                </c:pt>
                <c:pt idx="4">
                  <c:v>1</c:v>
                </c:pt>
                <c:pt idx="5">
                  <c:v>0</c:v>
                </c:pt>
                <c:pt idx="6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A30-4CD8-BBF4-002716504868}"/>
            </c:ext>
          </c:extLst>
        </c:ser>
        <c:ser>
          <c:idx val="1"/>
          <c:order val="1"/>
          <c:tx>
            <c:strRef>
              <c:f>Sheet1!$A$10</c:f>
              <c:strCache>
                <c:ptCount val="1"/>
                <c:pt idx="0">
                  <c:v>There OK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Sheet1!$B$8:$H$8</c:f>
              <c:strCache>
                <c:ptCount val="7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  <c:pt idx="5">
                  <c:v>Year 6</c:v>
                </c:pt>
                <c:pt idx="6">
                  <c:v>Total</c:v>
                </c:pt>
              </c:strCache>
            </c:strRef>
          </c:cat>
          <c:val>
            <c:numRef>
              <c:f>Sheet1!$B$10:$H$10</c:f>
              <c:numCache>
                <c:formatCode>General</c:formatCode>
                <c:ptCount val="7"/>
                <c:pt idx="0">
                  <c:v>14</c:v>
                </c:pt>
                <c:pt idx="1">
                  <c:v>9</c:v>
                </c:pt>
                <c:pt idx="2">
                  <c:v>10</c:v>
                </c:pt>
                <c:pt idx="3">
                  <c:v>12</c:v>
                </c:pt>
                <c:pt idx="4">
                  <c:v>19</c:v>
                </c:pt>
                <c:pt idx="5">
                  <c:v>16</c:v>
                </c:pt>
                <c:pt idx="6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A30-4CD8-BBF4-002716504868}"/>
            </c:ext>
          </c:extLst>
        </c:ser>
        <c:ser>
          <c:idx val="2"/>
          <c:order val="2"/>
          <c:tx>
            <c:strRef>
              <c:f>Sheet1!$A$11</c:f>
              <c:strCache>
                <c:ptCount val="1"/>
                <c:pt idx="0">
                  <c:v>Not so good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Sheet1!$B$8:$H$8</c:f>
              <c:strCache>
                <c:ptCount val="7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  <c:pt idx="5">
                  <c:v>Year 6</c:v>
                </c:pt>
                <c:pt idx="6">
                  <c:v>Total</c:v>
                </c:pt>
              </c:strCache>
            </c:strRef>
          </c:cat>
          <c:val>
            <c:numRef>
              <c:f>Sheet1!$B$11:$H$11</c:f>
              <c:numCache>
                <c:formatCode>General</c:formatCode>
                <c:ptCount val="7"/>
                <c:pt idx="0">
                  <c:v>3</c:v>
                </c:pt>
                <c:pt idx="1">
                  <c:v>5</c:v>
                </c:pt>
                <c:pt idx="2">
                  <c:v>3</c:v>
                </c:pt>
                <c:pt idx="3">
                  <c:v>3</c:v>
                </c:pt>
                <c:pt idx="4">
                  <c:v>5</c:v>
                </c:pt>
                <c:pt idx="5">
                  <c:v>4</c:v>
                </c:pt>
                <c:pt idx="6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A30-4CD8-BBF4-002716504868}"/>
            </c:ext>
          </c:extLst>
        </c:ser>
        <c:ser>
          <c:idx val="3"/>
          <c:order val="3"/>
          <c:tx>
            <c:strRef>
              <c:f>Sheet1!$A$12</c:f>
              <c:strCache>
                <c:ptCount val="1"/>
                <c:pt idx="0">
                  <c:v>Don’t like them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Sheet1!$B$8:$H$8</c:f>
              <c:strCache>
                <c:ptCount val="7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  <c:pt idx="5">
                  <c:v>Year 6</c:v>
                </c:pt>
                <c:pt idx="6">
                  <c:v>Total</c:v>
                </c:pt>
              </c:strCache>
            </c:strRef>
          </c:cat>
          <c:val>
            <c:numRef>
              <c:f>Sheet1!$B$12:$H$12</c:f>
              <c:numCache>
                <c:formatCode>General</c:formatCode>
                <c:ptCount val="7"/>
                <c:pt idx="0">
                  <c:v>2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2</c:v>
                </c:pt>
                <c:pt idx="5">
                  <c:v>2</c:v>
                </c:pt>
                <c:pt idx="6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A30-4CD8-BBF4-0027165048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03773183"/>
        <c:axId val="1403778943"/>
      </c:barChart>
      <c:lineChart>
        <c:grouping val="standard"/>
        <c:varyColors val="0"/>
        <c:ser>
          <c:idx val="4"/>
          <c:order val="4"/>
          <c:tx>
            <c:strRef>
              <c:f>Sheet1!$A$13</c:f>
              <c:strCache>
                <c:ptCount val="1"/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Sheet1!$B$8:$H$8</c:f>
              <c:strCache>
                <c:ptCount val="7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  <c:pt idx="5">
                  <c:v>Year 6</c:v>
                </c:pt>
                <c:pt idx="6">
                  <c:v>Total</c:v>
                </c:pt>
              </c:strCache>
            </c:strRef>
          </c:cat>
          <c:val>
            <c:numRef>
              <c:f>Sheet1!$B$13:$H$13</c:f>
              <c:numCache>
                <c:formatCode>General</c:formatCode>
                <c:ptCount val="7"/>
                <c:pt idx="0">
                  <c:v>28</c:v>
                </c:pt>
                <c:pt idx="1">
                  <c:v>21</c:v>
                </c:pt>
                <c:pt idx="2">
                  <c:v>16</c:v>
                </c:pt>
                <c:pt idx="3">
                  <c:v>18</c:v>
                </c:pt>
                <c:pt idx="4">
                  <c:v>27</c:v>
                </c:pt>
                <c:pt idx="5">
                  <c:v>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0A30-4CD8-BBF4-0027165048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03773183"/>
        <c:axId val="1403778943"/>
      </c:lineChart>
      <c:catAx>
        <c:axId val="14037731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03778943"/>
        <c:crosses val="autoZero"/>
        <c:auto val="1"/>
        <c:lblAlgn val="ctr"/>
        <c:lblOffset val="100"/>
        <c:noMultiLvlLbl val="0"/>
      </c:catAx>
      <c:valAx>
        <c:axId val="14037789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037731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Whole</a:t>
            </a:r>
            <a:r>
              <a:rPr lang="en-GB" baseline="0"/>
              <a:t> School Favourite Meal</a:t>
            </a:r>
            <a:r>
              <a:rPr lang="en-GB"/>
              <a:t>l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Favourite!$H$5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Favourite!$A$6:$A$11</c:f>
              <c:strCache>
                <c:ptCount val="6"/>
                <c:pt idx="0">
                  <c:v>Pizza</c:v>
                </c:pt>
                <c:pt idx="1">
                  <c:v>Chilli</c:v>
                </c:pt>
                <c:pt idx="2">
                  <c:v>Roast</c:v>
                </c:pt>
                <c:pt idx="3">
                  <c:v>Fish &amp; Chips</c:v>
                </c:pt>
                <c:pt idx="4">
                  <c:v>Curry</c:v>
                </c:pt>
                <c:pt idx="5">
                  <c:v>Pasta</c:v>
                </c:pt>
              </c:strCache>
            </c:strRef>
          </c:cat>
          <c:val>
            <c:numRef>
              <c:f>Favourite!$H$6:$H$11</c:f>
              <c:numCache>
                <c:formatCode>General</c:formatCode>
                <c:ptCount val="6"/>
                <c:pt idx="0">
                  <c:v>118</c:v>
                </c:pt>
                <c:pt idx="1">
                  <c:v>26</c:v>
                </c:pt>
                <c:pt idx="2">
                  <c:v>77</c:v>
                </c:pt>
                <c:pt idx="3">
                  <c:v>50</c:v>
                </c:pt>
                <c:pt idx="4">
                  <c:v>73</c:v>
                </c:pt>
                <c:pt idx="5">
                  <c:v>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07-4E83-8D6B-A292274EC1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11007951"/>
        <c:axId val="1410989711"/>
      </c:barChart>
      <c:catAx>
        <c:axId val="14110079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10989711"/>
        <c:crosses val="autoZero"/>
        <c:auto val="1"/>
        <c:lblAlgn val="ctr"/>
        <c:lblOffset val="100"/>
        <c:noMultiLvlLbl val="0"/>
      </c:catAx>
      <c:valAx>
        <c:axId val="14109897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110079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Whole</a:t>
            </a:r>
            <a:r>
              <a:rPr lang="en-GB" baseline="0"/>
              <a:t> School Least Favourite Meal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Favourite!$H$14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Favourite!$A$15:$A$20</c:f>
              <c:strCache>
                <c:ptCount val="6"/>
                <c:pt idx="0">
                  <c:v>Pizza</c:v>
                </c:pt>
                <c:pt idx="1">
                  <c:v>Chilli</c:v>
                </c:pt>
                <c:pt idx="2">
                  <c:v>Roast</c:v>
                </c:pt>
                <c:pt idx="3">
                  <c:v>Fish &amp; Chips</c:v>
                </c:pt>
                <c:pt idx="4">
                  <c:v>Curry</c:v>
                </c:pt>
                <c:pt idx="5">
                  <c:v>Pasta</c:v>
                </c:pt>
              </c:strCache>
            </c:strRef>
          </c:cat>
          <c:val>
            <c:numRef>
              <c:f>Favourite!$H$15:$H$20</c:f>
              <c:numCache>
                <c:formatCode>General</c:formatCode>
                <c:ptCount val="6"/>
                <c:pt idx="0">
                  <c:v>13</c:v>
                </c:pt>
                <c:pt idx="1">
                  <c:v>230</c:v>
                </c:pt>
                <c:pt idx="2">
                  <c:v>40</c:v>
                </c:pt>
                <c:pt idx="3">
                  <c:v>53</c:v>
                </c:pt>
                <c:pt idx="4">
                  <c:v>58</c:v>
                </c:pt>
                <c:pt idx="5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37-49B0-85D7-06EB2B0A80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39988911"/>
        <c:axId val="1439973551"/>
      </c:barChart>
      <c:catAx>
        <c:axId val="14399889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39973551"/>
        <c:crosses val="autoZero"/>
        <c:auto val="1"/>
        <c:lblAlgn val="ctr"/>
        <c:lblOffset val="100"/>
        <c:noMultiLvlLbl val="0"/>
      </c:catAx>
      <c:valAx>
        <c:axId val="14399735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3998891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Favourite!$D$5</c:f>
              <c:strCache>
                <c:ptCount val="1"/>
                <c:pt idx="0">
                  <c:v>Year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Favourite!$A$6:$A$11</c:f>
              <c:strCache>
                <c:ptCount val="6"/>
                <c:pt idx="0">
                  <c:v>Pizza</c:v>
                </c:pt>
                <c:pt idx="1">
                  <c:v>Chilli</c:v>
                </c:pt>
                <c:pt idx="2">
                  <c:v>Roast</c:v>
                </c:pt>
                <c:pt idx="3">
                  <c:v>Fish &amp; Chips</c:v>
                </c:pt>
                <c:pt idx="4">
                  <c:v>Curry</c:v>
                </c:pt>
                <c:pt idx="5">
                  <c:v>Pasta</c:v>
                </c:pt>
              </c:strCache>
            </c:strRef>
          </c:cat>
          <c:val>
            <c:numRef>
              <c:f>Favourite!$D$6:$D$11</c:f>
              <c:numCache>
                <c:formatCode>General</c:formatCode>
                <c:ptCount val="6"/>
                <c:pt idx="0">
                  <c:v>17</c:v>
                </c:pt>
                <c:pt idx="1">
                  <c:v>5</c:v>
                </c:pt>
                <c:pt idx="2">
                  <c:v>10</c:v>
                </c:pt>
                <c:pt idx="3">
                  <c:v>10</c:v>
                </c:pt>
                <c:pt idx="4">
                  <c:v>9</c:v>
                </c:pt>
                <c:pt idx="5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60-4B83-AC26-E128F5A912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10985391"/>
        <c:axId val="1410999311"/>
      </c:barChart>
      <c:catAx>
        <c:axId val="14109853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10999311"/>
        <c:crosses val="autoZero"/>
        <c:auto val="1"/>
        <c:lblAlgn val="ctr"/>
        <c:lblOffset val="100"/>
        <c:noMultiLvlLbl val="0"/>
      </c:catAx>
      <c:valAx>
        <c:axId val="14109993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1098539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Favourite!$E$5</c:f>
              <c:strCache>
                <c:ptCount val="1"/>
                <c:pt idx="0">
                  <c:v>Year 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Favourite!$A$6:$A$11</c:f>
              <c:strCache>
                <c:ptCount val="6"/>
                <c:pt idx="0">
                  <c:v>Pizza</c:v>
                </c:pt>
                <c:pt idx="1">
                  <c:v>Chilli</c:v>
                </c:pt>
                <c:pt idx="2">
                  <c:v>Roast</c:v>
                </c:pt>
                <c:pt idx="3">
                  <c:v>Fish &amp; Chips</c:v>
                </c:pt>
                <c:pt idx="4">
                  <c:v>Curry</c:v>
                </c:pt>
                <c:pt idx="5">
                  <c:v>Pasta</c:v>
                </c:pt>
              </c:strCache>
            </c:strRef>
          </c:cat>
          <c:val>
            <c:numRef>
              <c:f>Favourite!$E$6:$E$11</c:f>
              <c:numCache>
                <c:formatCode>General</c:formatCode>
                <c:ptCount val="6"/>
                <c:pt idx="0">
                  <c:v>15</c:v>
                </c:pt>
                <c:pt idx="1">
                  <c:v>3</c:v>
                </c:pt>
                <c:pt idx="2">
                  <c:v>6</c:v>
                </c:pt>
                <c:pt idx="3">
                  <c:v>8</c:v>
                </c:pt>
                <c:pt idx="4">
                  <c:v>10</c:v>
                </c:pt>
                <c:pt idx="5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7C1-49A4-9EC0-96867467EE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36677647"/>
        <c:axId val="1336672367"/>
      </c:barChart>
      <c:catAx>
        <c:axId val="133667764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36672367"/>
        <c:crosses val="autoZero"/>
        <c:auto val="1"/>
        <c:lblAlgn val="ctr"/>
        <c:lblOffset val="100"/>
        <c:noMultiLvlLbl val="0"/>
      </c:catAx>
      <c:valAx>
        <c:axId val="13366723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3667764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Favourite!$F$5</c:f>
              <c:strCache>
                <c:ptCount val="1"/>
                <c:pt idx="0">
                  <c:v>Year 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Favourite!$A$6:$A$11</c:f>
              <c:strCache>
                <c:ptCount val="6"/>
                <c:pt idx="0">
                  <c:v>Pizza</c:v>
                </c:pt>
                <c:pt idx="1">
                  <c:v>Chilli</c:v>
                </c:pt>
                <c:pt idx="2">
                  <c:v>Roast</c:v>
                </c:pt>
                <c:pt idx="3">
                  <c:v>Fish &amp; Chips</c:v>
                </c:pt>
                <c:pt idx="4">
                  <c:v>Curry</c:v>
                </c:pt>
                <c:pt idx="5">
                  <c:v>Pasta</c:v>
                </c:pt>
              </c:strCache>
            </c:strRef>
          </c:cat>
          <c:val>
            <c:numRef>
              <c:f>Favourite!$F$6:$F$11</c:f>
              <c:numCache>
                <c:formatCode>General</c:formatCode>
                <c:ptCount val="6"/>
                <c:pt idx="0">
                  <c:v>23</c:v>
                </c:pt>
                <c:pt idx="1">
                  <c:v>10</c:v>
                </c:pt>
                <c:pt idx="2">
                  <c:v>13</c:v>
                </c:pt>
                <c:pt idx="3">
                  <c:v>13</c:v>
                </c:pt>
                <c:pt idx="4">
                  <c:v>7</c:v>
                </c:pt>
                <c:pt idx="5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81-453C-A90B-C65C2E89C8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11002191"/>
        <c:axId val="1411004591"/>
      </c:barChart>
      <c:catAx>
        <c:axId val="14110021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11004591"/>
        <c:crosses val="autoZero"/>
        <c:auto val="1"/>
        <c:lblAlgn val="ctr"/>
        <c:lblOffset val="100"/>
        <c:noMultiLvlLbl val="0"/>
      </c:catAx>
      <c:valAx>
        <c:axId val="14110045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1100219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Favourite!$G$5</c:f>
              <c:strCache>
                <c:ptCount val="1"/>
                <c:pt idx="0">
                  <c:v>Year 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Favourite!$A$6:$A$11</c:f>
              <c:strCache>
                <c:ptCount val="6"/>
                <c:pt idx="0">
                  <c:v>Pizza</c:v>
                </c:pt>
                <c:pt idx="1">
                  <c:v>Chilli</c:v>
                </c:pt>
                <c:pt idx="2">
                  <c:v>Roast</c:v>
                </c:pt>
                <c:pt idx="3">
                  <c:v>Fish &amp; Chips</c:v>
                </c:pt>
                <c:pt idx="4">
                  <c:v>Curry</c:v>
                </c:pt>
                <c:pt idx="5">
                  <c:v>Pasta</c:v>
                </c:pt>
              </c:strCache>
            </c:strRef>
          </c:cat>
          <c:val>
            <c:numRef>
              <c:f>Favourite!$G$6:$G$11</c:f>
              <c:numCache>
                <c:formatCode>General</c:formatCode>
                <c:ptCount val="6"/>
                <c:pt idx="0">
                  <c:v>17</c:v>
                </c:pt>
                <c:pt idx="1">
                  <c:v>4</c:v>
                </c:pt>
                <c:pt idx="2">
                  <c:v>7</c:v>
                </c:pt>
                <c:pt idx="3">
                  <c:v>5</c:v>
                </c:pt>
                <c:pt idx="4">
                  <c:v>7</c:v>
                </c:pt>
                <c:pt idx="5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BF2-4DC9-92A7-AE91CFF468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85319263"/>
        <c:axId val="1485317343"/>
      </c:barChart>
      <c:catAx>
        <c:axId val="14853192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85317343"/>
        <c:crosses val="autoZero"/>
        <c:auto val="1"/>
        <c:lblAlgn val="ctr"/>
        <c:lblOffset val="100"/>
        <c:noMultiLvlLbl val="0"/>
      </c:catAx>
      <c:valAx>
        <c:axId val="14853173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8531926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898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0900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753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164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035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045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515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75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407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503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785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Council School Lunches Survey 2026</a:t>
            </a:r>
            <a:endParaRPr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1B98387-9B7C-AD36-5266-6D6C59160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C326A-0009-90B5-ACBD-8A0954AD4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99" y="238125"/>
            <a:ext cx="8734425" cy="1356360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Do you have packed lunch or school dinners?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39482CB-5CE4-33EF-7F3B-0534F4140BE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1726020"/>
              </p:ext>
            </p:extLst>
          </p:nvPr>
        </p:nvGraphicFramePr>
        <p:xfrm>
          <a:off x="947737" y="1396366"/>
          <a:ext cx="7053263" cy="4642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03986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A83091-C891-9688-A3E0-24D66D53E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3590F12D-631E-B5D3-0338-F780963B71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5237074"/>
              </p:ext>
            </p:extLst>
          </p:nvPr>
        </p:nvGraphicFramePr>
        <p:xfrm>
          <a:off x="333375" y="116395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B68B0DB7-F2AC-C9CB-23C2-20B8E5032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How much do you enjoy school meals?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9D5EF073-0E8A-3C8D-5C36-BA3B1B9A9D4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116937"/>
              </p:ext>
            </p:extLst>
          </p:nvPr>
        </p:nvGraphicFramePr>
        <p:xfrm>
          <a:off x="3806190" y="2786062"/>
          <a:ext cx="4642485" cy="3306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33204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B3115F-63AD-6D4A-F73B-C31A5D8FA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44EFB285-ED12-0EDC-81B6-9E3409BC38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9738847"/>
              </p:ext>
            </p:extLst>
          </p:nvPr>
        </p:nvGraphicFramePr>
        <p:xfrm>
          <a:off x="2286000" y="44767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08560830-34C1-8ECC-D174-8C67372595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5383767"/>
              </p:ext>
            </p:extLst>
          </p:nvPr>
        </p:nvGraphicFramePr>
        <p:xfrm>
          <a:off x="2286000" y="35052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9678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87FE380-AB93-99C4-A21B-D08CEE3AEF69}"/>
              </a:ext>
            </a:extLst>
          </p:cNvPr>
          <p:cNvSpPr txBox="1"/>
          <p:nvPr/>
        </p:nvSpPr>
        <p:spPr>
          <a:xfrm>
            <a:off x="314325" y="191155"/>
            <a:ext cx="598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KS2 What’s your  favourite meal?</a:t>
            </a: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4F264FA2-B7BE-9872-DCF2-D3936B1AF79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2202355"/>
              </p:ext>
            </p:extLst>
          </p:nvPr>
        </p:nvGraphicFramePr>
        <p:xfrm>
          <a:off x="428625" y="838200"/>
          <a:ext cx="4029075" cy="2371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C470AA0B-57E9-F5AB-02B2-899FC4C615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5438794"/>
              </p:ext>
            </p:extLst>
          </p:nvPr>
        </p:nvGraphicFramePr>
        <p:xfrm>
          <a:off x="4572000" y="704850"/>
          <a:ext cx="4171950" cy="2505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A790FC99-5F89-A5DB-3439-991AD9C118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1960932"/>
              </p:ext>
            </p:extLst>
          </p:nvPr>
        </p:nvGraphicFramePr>
        <p:xfrm>
          <a:off x="314325" y="3367087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51438ED3-0666-C40E-374D-EB54900445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595933"/>
              </p:ext>
            </p:extLst>
          </p:nvPr>
        </p:nvGraphicFramePr>
        <p:xfrm>
          <a:off x="4657725" y="3505198"/>
          <a:ext cx="4171950" cy="25050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238174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24F4E-1D9E-08AC-C021-DE723C35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175" y="352425"/>
            <a:ext cx="7406640" cy="1356360"/>
          </a:xfrm>
        </p:spPr>
        <p:txBody>
          <a:bodyPr>
            <a:normAutofit fontScale="90000"/>
          </a:bodyPr>
          <a:lstStyle/>
          <a:p>
            <a:r>
              <a:rPr lang="en-GB" sz="3100" b="1" dirty="0"/>
              <a:t>Discuss what ideas you have as a class to make the salad bar better.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72620-8A77-B583-599D-56BD275CEF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1" y="1362074"/>
            <a:ext cx="4244340" cy="4972051"/>
          </a:xfrm>
        </p:spPr>
        <p:txBody>
          <a:bodyPr>
            <a:normAutofit fontScale="70000" lnSpcReduction="20000"/>
          </a:bodyPr>
          <a:lstStyle/>
          <a:p>
            <a:r>
              <a:rPr lang="en-GB" sz="2600" dirty="0"/>
              <a:t>More variety of fruit: cherries, apples, raspberries, strawberries, water melon cantaloupe, oranges, pineapple, bananas</a:t>
            </a:r>
          </a:p>
          <a:p>
            <a:r>
              <a:rPr lang="en-GB" sz="2600" dirty="0"/>
              <a:t>More veg: avocado, olives, peppers, grated carrot, beetroot, tomatoes, cucumber</a:t>
            </a:r>
          </a:p>
          <a:p>
            <a:r>
              <a:rPr lang="en-GB" sz="2600" dirty="0"/>
              <a:t>Bigger qualities</a:t>
            </a:r>
          </a:p>
          <a:p>
            <a:r>
              <a:rPr lang="en-GB" sz="2600" dirty="0"/>
              <a:t>Potato salad</a:t>
            </a:r>
          </a:p>
          <a:p>
            <a:r>
              <a:rPr lang="en-GB" sz="2600" dirty="0"/>
              <a:t>Other types of bread </a:t>
            </a:r>
            <a:r>
              <a:rPr lang="en-GB" sz="2600" dirty="0" err="1"/>
              <a:t>ie</a:t>
            </a:r>
            <a:r>
              <a:rPr lang="en-GB" sz="2600" dirty="0"/>
              <a:t> garlic</a:t>
            </a:r>
          </a:p>
          <a:p>
            <a:r>
              <a:rPr lang="en-GB" sz="2600" dirty="0"/>
              <a:t>Dried fruit</a:t>
            </a:r>
          </a:p>
          <a:p>
            <a:r>
              <a:rPr lang="en-GB" sz="2600" dirty="0"/>
              <a:t>No leftovers</a:t>
            </a:r>
          </a:p>
          <a:p>
            <a:r>
              <a:rPr lang="en-GB" sz="2600" dirty="0"/>
              <a:t>Cheese, mozzarella, feta</a:t>
            </a:r>
          </a:p>
          <a:p>
            <a:r>
              <a:rPr lang="en-GB" sz="2600" dirty="0"/>
              <a:t>Refill more often (year 6)</a:t>
            </a:r>
          </a:p>
          <a:p>
            <a:r>
              <a:rPr lang="en-GB" sz="2600" dirty="0"/>
              <a:t>Sweetcorn</a:t>
            </a:r>
          </a:p>
          <a:p>
            <a:r>
              <a:rPr lang="en-GB" sz="2600" dirty="0"/>
              <a:t>Milk</a:t>
            </a:r>
          </a:p>
          <a:p>
            <a:r>
              <a:rPr lang="en-GB" sz="2600" dirty="0"/>
              <a:t>Cous Cos</a:t>
            </a:r>
          </a:p>
          <a:p>
            <a:r>
              <a:rPr lang="en-GB" sz="2600" dirty="0"/>
              <a:t>Wraps</a:t>
            </a:r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9B22517-8CF4-3F5A-A514-61FEB64BEE48}"/>
              </a:ext>
            </a:extLst>
          </p:cNvPr>
          <p:cNvSpPr txBox="1">
            <a:spLocks/>
          </p:cNvSpPr>
          <p:nvPr/>
        </p:nvSpPr>
        <p:spPr>
          <a:xfrm>
            <a:off x="4882515" y="1362074"/>
            <a:ext cx="3562349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37160" algn="l" defTabSz="6858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-13716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548640" indent="-13716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754380" indent="-13716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920120" indent="-13716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100000" indent="-17145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300000" indent="-17145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1500000" indent="-17145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1700000" indent="-171450" algn="l" defTabSz="685800" rtl="0" eaLnBrk="1" latinLnBrk="0" hangingPunct="1">
              <a:lnSpc>
                <a:spcPct val="90000"/>
              </a:lnSpc>
              <a:spcBef>
                <a:spcPts val="150"/>
              </a:spcBef>
              <a:spcAft>
                <a:spcPts val="3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/>
              <a:t>Ready made salads</a:t>
            </a:r>
          </a:p>
          <a:p>
            <a:r>
              <a:rPr lang="en-GB" sz="1800" dirty="0"/>
              <a:t>Healthy sauces, salt &amp; vinegar</a:t>
            </a:r>
          </a:p>
          <a:p>
            <a:r>
              <a:rPr lang="en-GB" sz="1800" dirty="0"/>
              <a:t>Pigs in blankets</a:t>
            </a:r>
          </a:p>
          <a:p>
            <a:r>
              <a:rPr lang="en-GB" sz="1800" dirty="0"/>
              <a:t>Desert</a:t>
            </a:r>
          </a:p>
          <a:p>
            <a:r>
              <a:rPr lang="en-GB" sz="1800" dirty="0"/>
              <a:t>Cold chicken</a:t>
            </a:r>
          </a:p>
          <a:p>
            <a:r>
              <a:rPr lang="en-GB" sz="1800" dirty="0"/>
              <a:t>Macaroni cheese</a:t>
            </a:r>
          </a:p>
          <a:p>
            <a:endParaRPr lang="en-GB" dirty="0"/>
          </a:p>
        </p:txBody>
      </p:sp>
      <p:pic>
        <p:nvPicPr>
          <p:cNvPr id="6" name="Picture 5" descr="A yellow cartoon face with a fist&#10;&#10;AI-generated content may be incorrect.">
            <a:extLst>
              <a:ext uri="{FF2B5EF4-FFF2-40B4-BE49-F238E27FC236}">
                <a16:creationId xmlns:a16="http://schemas.microsoft.com/office/drawing/2014/main" id="{C3F7F609-9732-0C4E-AD2B-D051B72D2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443638" y="4500462"/>
            <a:ext cx="1490562" cy="14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112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D0CB7-5030-584C-716A-2E3FD04B2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Discuss what ideas you have as a class to make school dinners better.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4C9E3E-6D0D-CCB8-08FA-D7AFF7C48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980" y="1654754"/>
            <a:ext cx="2288280" cy="4624531"/>
          </a:xfrm>
        </p:spPr>
        <p:txBody>
          <a:bodyPr>
            <a:normAutofit fontScale="55000" lnSpcReduction="20000"/>
          </a:bodyPr>
          <a:lstStyle/>
          <a:p>
            <a:pPr marL="34290" indent="0" algn="ctr">
              <a:buNone/>
            </a:pPr>
            <a:r>
              <a:rPr lang="en-GB" sz="1400" b="1" u="sng" dirty="0"/>
              <a:t>Ideas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Bigger portions (yr 6 &amp; 3)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Burger days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Bring jacket potato option back everyday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Less sweetcorn on the pizza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Stuffing with roast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Different chips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Make sure the plates are dry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Veg option to be as similar to meat as possible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Choice of sausages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Squash as a drink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Themed meals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Some food is too cold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Hash browns, smiley faces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Real meat not packed ham warmed up</a:t>
            </a:r>
          </a:p>
          <a:p>
            <a:pPr>
              <a:lnSpc>
                <a:spcPct val="110000"/>
              </a:lnSpc>
            </a:pPr>
            <a:r>
              <a:rPr lang="en-GB" sz="1800" dirty="0"/>
              <a:t>Burgers &amp; chicken option on Fridays</a:t>
            </a:r>
          </a:p>
          <a:p>
            <a:pPr>
              <a:lnSpc>
                <a:spcPct val="70000"/>
              </a:lnSpc>
            </a:pPr>
            <a:endParaRPr lang="en-GB" sz="1400" dirty="0"/>
          </a:p>
          <a:p>
            <a:pPr>
              <a:lnSpc>
                <a:spcPct val="70000"/>
              </a:lnSpc>
            </a:pPr>
            <a:endParaRPr lang="en-GB" sz="1400" dirty="0"/>
          </a:p>
          <a:p>
            <a:endParaRPr lang="en-GB" sz="1400" dirty="0"/>
          </a:p>
          <a:p>
            <a:endParaRPr lang="en-GB" dirty="0"/>
          </a:p>
          <a:p>
            <a:pPr marL="3429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17A2E3-7643-8BDD-696A-289C1827F972}"/>
              </a:ext>
            </a:extLst>
          </p:cNvPr>
          <p:cNvSpPr txBox="1"/>
          <p:nvPr/>
        </p:nvSpPr>
        <p:spPr>
          <a:xfrm>
            <a:off x="5868542" y="1764935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C9E13E-6D1A-228A-F8AB-F286360744DA}"/>
              </a:ext>
            </a:extLst>
          </p:cNvPr>
          <p:cNvSpPr txBox="1"/>
          <p:nvPr/>
        </p:nvSpPr>
        <p:spPr>
          <a:xfrm>
            <a:off x="3282956" y="1614058"/>
            <a:ext cx="2555228" cy="715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Meal Suggestions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Meatballs &amp; pasta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Macaroni cheese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Meat pasta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Hot dogs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Chicken pie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Wraps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Sausage rolls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Different meats in roast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Nachos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Toad in the hole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Steak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Lasagne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Scrambled egg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Tacos</a:t>
            </a:r>
          </a:p>
          <a:p>
            <a:pPr marL="171450" indent="-137160" defTabSz="685800">
              <a:lnSpc>
                <a:spcPct val="7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endParaRPr lang="en-GB" sz="1400" dirty="0">
              <a:solidFill>
                <a:schemeClr val="accent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accent1"/>
              </a:solidFill>
            </a:endParaRPr>
          </a:p>
          <a:p>
            <a:endParaRPr lang="en-GB" sz="1400" dirty="0"/>
          </a:p>
          <a:p>
            <a:endParaRPr lang="en-GB" sz="1400" dirty="0">
              <a:solidFill>
                <a:schemeClr val="accent1"/>
              </a:solidFill>
            </a:endParaRPr>
          </a:p>
          <a:p>
            <a:endParaRPr lang="en-GB" sz="1400" dirty="0">
              <a:solidFill>
                <a:schemeClr val="accent1"/>
              </a:solidFill>
            </a:endParaRPr>
          </a:p>
          <a:p>
            <a:endParaRPr lang="en-GB" sz="1400" dirty="0">
              <a:solidFill>
                <a:schemeClr val="accent1"/>
              </a:solidFill>
            </a:endParaRPr>
          </a:p>
          <a:p>
            <a:endParaRPr lang="en-GB" sz="1400" dirty="0">
              <a:solidFill>
                <a:schemeClr val="accent1"/>
              </a:solidFill>
            </a:endParaRP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F6060D-50B0-0CF9-C811-316ECADCBD03}"/>
              </a:ext>
            </a:extLst>
          </p:cNvPr>
          <p:cNvSpPr txBox="1"/>
          <p:nvPr/>
        </p:nvSpPr>
        <p:spPr>
          <a:xfrm>
            <a:off x="5734075" y="1657564"/>
            <a:ext cx="2384870" cy="56025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" algn="ctr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GB" sz="1400" b="1" u="sng" dirty="0">
                <a:solidFill>
                  <a:schemeClr val="accent1"/>
                </a:solidFill>
              </a:rPr>
              <a:t>Deserts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More deserts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Choc ices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Different flavours of cake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 err="1">
                <a:solidFill>
                  <a:schemeClr val="accent1"/>
                </a:solidFill>
              </a:rPr>
              <a:t>Merguine</a:t>
            </a:r>
            <a:r>
              <a:rPr lang="en-GB" sz="1400" dirty="0">
                <a:solidFill>
                  <a:schemeClr val="accent1"/>
                </a:solidFill>
              </a:rPr>
              <a:t> &amp; fruit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Separate the fruit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Custard donuts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Waffles, brownies, pancakes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More puddings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2 deserts a day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Warm the crumble &amp; have custard</a:t>
            </a:r>
          </a:p>
          <a:p>
            <a:pPr marL="171450" indent="-137160" defTabSz="6858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</a:pPr>
            <a:r>
              <a:rPr lang="en-GB" sz="1400" dirty="0">
                <a:solidFill>
                  <a:schemeClr val="accent1"/>
                </a:solidFill>
              </a:rPr>
              <a:t>Enough yoghurt for year 6</a:t>
            </a:r>
          </a:p>
          <a:p>
            <a:endParaRPr lang="en-GB" dirty="0">
              <a:solidFill>
                <a:schemeClr val="accent1"/>
              </a:solidFill>
            </a:endParaRPr>
          </a:p>
          <a:p>
            <a:endParaRPr lang="en-GB" dirty="0">
              <a:solidFill>
                <a:schemeClr val="accent1"/>
              </a:solidFill>
            </a:endParaRPr>
          </a:p>
          <a:p>
            <a:endParaRPr lang="en-GB" dirty="0">
              <a:solidFill>
                <a:schemeClr val="accent1"/>
              </a:solidFill>
            </a:endParaRPr>
          </a:p>
          <a:p>
            <a:endParaRPr lang="en-GB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pic>
        <p:nvPicPr>
          <p:cNvPr id="6" name="Picture 5" descr="A yellow cartoon face with a fist&#10;&#10;AI-generated content may be incorrect.">
            <a:extLst>
              <a:ext uri="{FF2B5EF4-FFF2-40B4-BE49-F238E27FC236}">
                <a16:creationId xmlns:a16="http://schemas.microsoft.com/office/drawing/2014/main" id="{3773A707-A84C-CAD4-B6D7-83CA0E9047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275858" y="5052412"/>
            <a:ext cx="1490562" cy="14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271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4FB91-8749-0A4E-3D19-CA12E3A7A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67CD7-1B5D-2181-2475-47F7CF5E8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What are we doing as a result? </a:t>
            </a:r>
            <a:br>
              <a:rPr lang="en-GB" dirty="0"/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B9ACB7-0A1C-8C09-7E60-E5186271E042}"/>
              </a:ext>
            </a:extLst>
          </p:cNvPr>
          <p:cNvSpPr txBox="1"/>
          <p:nvPr/>
        </p:nvSpPr>
        <p:spPr>
          <a:xfrm>
            <a:off x="5868542" y="1764935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73CE5E0-2CD5-FC0D-08BA-4AC841677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9889" y="1590675"/>
            <a:ext cx="7404653" cy="4038600"/>
          </a:xfrm>
        </p:spPr>
        <p:txBody>
          <a:bodyPr/>
          <a:lstStyle/>
          <a:p>
            <a:r>
              <a:rPr lang="en-GB" dirty="0"/>
              <a:t>We will look at better ways to keep the salad bar topped up. Please take what you like, but only what you will eat.</a:t>
            </a:r>
          </a:p>
          <a:p>
            <a:r>
              <a:rPr lang="en-GB" dirty="0"/>
              <a:t>We will make the portions bigger where we can. </a:t>
            </a:r>
          </a:p>
          <a:p>
            <a:r>
              <a:rPr lang="en-GB" dirty="0"/>
              <a:t>We will take chilli off the menu in the summer term. </a:t>
            </a:r>
          </a:p>
          <a:p>
            <a:r>
              <a:rPr lang="en-GB" dirty="0"/>
              <a:t>We have ordered a hot plate to keep the food hotter, especially the chips!</a:t>
            </a:r>
          </a:p>
          <a:p>
            <a:r>
              <a:rPr lang="en-GB" dirty="0"/>
              <a:t>We have tried 5 different types of chips, and we think we have found the best!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339522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Custom 1">
      <a:dk1>
        <a:srgbClr val="265316"/>
      </a:dk1>
      <a:lt1>
        <a:srgbClr val="F2F2F2"/>
      </a:lt1>
      <a:dk2>
        <a:srgbClr val="3A7D22"/>
      </a:dk2>
      <a:lt2>
        <a:srgbClr val="BFBFBF"/>
      </a:lt2>
      <a:accent1>
        <a:srgbClr val="265316"/>
      </a:accent1>
      <a:accent2>
        <a:srgbClr val="3A7D22"/>
      </a:accent2>
      <a:accent3>
        <a:srgbClr val="7F7F7F"/>
      </a:accent3>
      <a:accent4>
        <a:srgbClr val="7F7F7F"/>
      </a:accent4>
      <a:accent5>
        <a:srgbClr val="000000"/>
      </a:accent5>
      <a:accent6>
        <a:srgbClr val="8ED873"/>
      </a:accent6>
      <a:hlink>
        <a:srgbClr val="0070C0"/>
      </a:hlink>
      <a:folHlink>
        <a:srgbClr val="D76DCC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304</TotalTime>
  <Words>405</Words>
  <Application>Microsoft Office PowerPoint</Application>
  <PresentationFormat>On-screen Show (4:3)</PresentationFormat>
  <Paragraphs>95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Corbel</vt:lpstr>
      <vt:lpstr>Basis</vt:lpstr>
      <vt:lpstr>School Council School Lunches Survey 2026</vt:lpstr>
      <vt:lpstr>Do you have packed lunch or school dinners? </vt:lpstr>
      <vt:lpstr>How much do you enjoy school meals?  </vt:lpstr>
      <vt:lpstr>PowerPoint Presentation</vt:lpstr>
      <vt:lpstr>PowerPoint Presentation</vt:lpstr>
      <vt:lpstr>Discuss what ideas you have as a class to make the salad bar better.  </vt:lpstr>
      <vt:lpstr>Discuss what ideas you have as a class to make school dinners better.  </vt:lpstr>
      <vt:lpstr>What are we doing as a result? 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9313200 headteacher.3200</dc:creator>
  <cp:keywords/>
  <dc:description>generated using python-pptx</dc:description>
  <cp:lastModifiedBy>9313200 headteacher.3200</cp:lastModifiedBy>
  <cp:revision>2</cp:revision>
  <dcterms:created xsi:type="dcterms:W3CDTF">2013-01-27T09:14:16Z</dcterms:created>
  <dcterms:modified xsi:type="dcterms:W3CDTF">2026-02-05T10:34:46Z</dcterms:modified>
  <cp:category/>
</cp:coreProperties>
</file>